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go="http://customooxmlschemas.google.com/" r:id="rId19" roundtripDataSignature="AMtx7miITTjJ6uD2MQ1TwOumXE/p3mxKfw=="/>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4607"/>
  </p:normalViewPr>
  <p:slideViewPr>
    <p:cSldViewPr snapToGrid="0" snapToObjects="1">
      <p:cViewPr varScale="1">
        <p:scale>
          <a:sx n="124" d="100"/>
          <a:sy n="124" d="100"/>
        </p:scale>
        <p:origin x="640"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customschemas.google.com/relationships/presentationmetadata" Target="meta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799" cy="458788"/>
          </a:xfrm>
          <a:prstGeom prst="rect">
            <a:avLst/>
          </a:prstGeom>
          <a:noFill/>
          <a:ln>
            <a:noFill/>
          </a:ln>
        </p:spPr>
        <p:txBody>
          <a:bodyPr spcFirstLastPara="1" wrap="square" lIns="91425" tIns="91425" rIns="91425" bIns="91425" anchor="t" anchorCtr="0">
            <a:noAutofit/>
          </a:bodyPr>
          <a:lstStyle>
            <a:lvl1pPr marR="0" lvl="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884612" y="0"/>
            <a:ext cx="2971799" cy="458788"/>
          </a:xfrm>
          <a:prstGeom prst="rect">
            <a:avLst/>
          </a:prstGeom>
          <a:noFill/>
          <a:ln>
            <a:noFill/>
          </a:ln>
        </p:spPr>
        <p:txBody>
          <a:bodyPr spcFirstLastPara="1" wrap="square" lIns="91425" tIns="91425" rIns="91425" bIns="91425" anchor="t" anchorCtr="0">
            <a:noAutofit/>
          </a:bodyPr>
          <a:lstStyle>
            <a:lvl1pPr marR="0" lvl="0" algn="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685800" y="1143000"/>
            <a:ext cx="5486399" cy="3086099"/>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399" cy="3600450"/>
          </a:xfrm>
          <a:prstGeom prst="rect">
            <a:avLst/>
          </a:prstGeom>
          <a:noFill/>
          <a:ln>
            <a:noFill/>
          </a:ln>
        </p:spPr>
        <p:txBody>
          <a:bodyPr spcFirstLastPara="1" wrap="square" lIns="91425" tIns="91425" rIns="91425" bIns="91425"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9pPr>
          </a:lstStyle>
          <a:p>
            <a:endParaRPr/>
          </a:p>
        </p:txBody>
      </p:sp>
      <p:sp>
        <p:nvSpPr>
          <p:cNvPr id="7" name="Google Shape;7;n"/>
          <p:cNvSpPr txBox="1">
            <a:spLocks noGrp="1"/>
          </p:cNvSpPr>
          <p:nvPr>
            <p:ph type="ftr" idx="11"/>
          </p:nvPr>
        </p:nvSpPr>
        <p:spPr>
          <a:xfrm>
            <a:off x="0" y="8685213"/>
            <a:ext cx="2971799" cy="458786"/>
          </a:xfrm>
          <a:prstGeom prst="rect">
            <a:avLst/>
          </a:prstGeom>
          <a:noFill/>
          <a:ln>
            <a:noFill/>
          </a:ln>
        </p:spPr>
        <p:txBody>
          <a:bodyPr spcFirstLastPara="1" wrap="square" lIns="91425" tIns="91425" rIns="91425" bIns="91425" anchor="b" anchorCtr="0">
            <a:noAutofit/>
          </a:bodyPr>
          <a:lstStyle>
            <a:lvl1pPr marR="0" lvl="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884612" y="8685213"/>
            <a:ext cx="2971799" cy="458786"/>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chemeClr val="dk1"/>
              </a:buClr>
              <a:buSzPts val="300"/>
              <a:buFont typeface="Calibri"/>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8" name="Google Shape;118;p1:notes"/>
          <p:cNvSpPr txBox="1">
            <a:spLocks noGrp="1"/>
          </p:cNvSpPr>
          <p:nvPr>
            <p:ph type="body" idx="1"/>
          </p:nvPr>
        </p:nvSpPr>
        <p:spPr>
          <a:xfrm>
            <a:off x="685800" y="4400550"/>
            <a:ext cx="5486399" cy="3600450"/>
          </a:xfrm>
          <a:prstGeom prst="rect">
            <a:avLst/>
          </a:prstGeom>
          <a:noFill/>
          <a:ln>
            <a:noFill/>
          </a:ln>
        </p:spPr>
        <p:txBody>
          <a:bodyPr spcFirstLastPara="1" wrap="square" lIns="91425" tIns="45700" rIns="91425" bIns="45700" anchor="t" anchorCtr="0">
            <a:noAutofit/>
          </a:bodyPr>
          <a:lstStyle/>
          <a:p>
            <a:pPr marL="457200" marR="0" lvl="0" indent="-304800" algn="l" rtl="0">
              <a:lnSpc>
                <a:spcPct val="115000"/>
              </a:lnSpc>
              <a:spcBef>
                <a:spcPts val="0"/>
              </a:spcBef>
              <a:spcAft>
                <a:spcPts val="0"/>
              </a:spcAft>
              <a:buClr>
                <a:schemeClr val="dk1"/>
              </a:buClr>
              <a:buSzPts val="1100"/>
              <a:buFont typeface="Arial"/>
              <a:buAutoNum type="arabicPeriod"/>
            </a:pPr>
            <a:r>
              <a:rPr lang="en-US" sz="1100" b="0" i="0" u="sng" strike="noStrike" cap="none">
                <a:solidFill>
                  <a:schemeClr val="dk1"/>
                </a:solidFill>
                <a:latin typeface="Arial"/>
                <a:ea typeface="Arial"/>
                <a:cs typeface="Arial"/>
                <a:sym typeface="Arial"/>
              </a:rPr>
              <a:t>Slide 1:</a:t>
            </a:r>
            <a:r>
              <a:rPr lang="en-US" sz="1100" b="0" i="0" u="none" strike="noStrike" cap="none">
                <a:solidFill>
                  <a:schemeClr val="dk1"/>
                </a:solidFill>
                <a:latin typeface="Arial"/>
                <a:ea typeface="Arial"/>
                <a:cs typeface="Arial"/>
                <a:sym typeface="Arial"/>
              </a:rPr>
              <a:t>  As the pre-activity survey is distributed to students, introduce yourself and provide enough of an activity overview to gain students excitement.</a:t>
            </a:r>
            <a:endParaRPr/>
          </a:p>
          <a:p>
            <a:pPr marL="457200" marR="0" lvl="0" indent="-304800" algn="l" rtl="0">
              <a:lnSpc>
                <a:spcPct val="115000"/>
              </a:lnSpc>
              <a:spcBef>
                <a:spcPts val="50"/>
              </a:spcBef>
              <a:spcAft>
                <a:spcPts val="0"/>
              </a:spcAft>
              <a:buClr>
                <a:schemeClr val="dk1"/>
              </a:buClr>
              <a:buSzPts val="1100"/>
              <a:buFont typeface="Arial"/>
              <a:buAutoNum type="arabicPeriod"/>
            </a:pPr>
            <a:r>
              <a:rPr lang="en-US" sz="1100" b="0" i="0" u="none" strike="noStrike" cap="none">
                <a:solidFill>
                  <a:schemeClr val="dk1"/>
                </a:solidFill>
                <a:latin typeface="Arial"/>
                <a:ea typeface="Arial"/>
                <a:cs typeface="Arial"/>
                <a:sym typeface="Arial"/>
              </a:rPr>
              <a:t>Allow time for students to individually complete their pre-activity survey.</a:t>
            </a:r>
            <a:endParaRPr/>
          </a:p>
          <a:p>
            <a:pPr marL="457200" marR="0" lvl="0" indent="-304800" algn="l" rtl="0">
              <a:lnSpc>
                <a:spcPct val="115000"/>
              </a:lnSpc>
              <a:spcBef>
                <a:spcPts val="50"/>
              </a:spcBef>
              <a:spcAft>
                <a:spcPts val="0"/>
              </a:spcAft>
              <a:buClr>
                <a:schemeClr val="dk1"/>
              </a:buClr>
              <a:buSzPts val="1100"/>
              <a:buFont typeface="Arial"/>
              <a:buAutoNum type="arabicPeriod"/>
            </a:pPr>
            <a:r>
              <a:rPr lang="en-US" sz="1100" b="0" i="0" u="none" strike="noStrike" cap="none">
                <a:solidFill>
                  <a:schemeClr val="dk1"/>
                </a:solidFill>
                <a:latin typeface="Arial"/>
                <a:ea typeface="Arial"/>
                <a:cs typeface="Arial"/>
                <a:sym typeface="Arial"/>
              </a:rPr>
              <a:t>Divide group into teams of 3 or 4 students.</a:t>
            </a:r>
            <a:endParaRPr/>
          </a:p>
        </p:txBody>
      </p:sp>
      <p:sp>
        <p:nvSpPr>
          <p:cNvPr id="119" name="Google Shape;119;p1:notes"/>
          <p:cNvSpPr txBox="1">
            <a:spLocks noGrp="1"/>
          </p:cNvSpPr>
          <p:nvPr>
            <p:ph type="sldNum" idx="12"/>
          </p:nvPr>
        </p:nvSpPr>
        <p:spPr>
          <a:xfrm>
            <a:off x="3884612" y="8685213"/>
            <a:ext cx="2971799" cy="458786"/>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chemeClr val="dk1"/>
              </a:buClr>
              <a:buSzPts val="300"/>
              <a:buFont typeface="Calibri"/>
              <a:buNone/>
            </a:pPr>
            <a:fld id="{00000000-1234-1234-1234-123412341234}" type="slidenum">
              <a:rPr lang="en-US" sz="1200" b="0" i="0" u="none" strike="noStrike" cap="none">
                <a:solidFill>
                  <a:schemeClr val="dk1"/>
                </a:solidFill>
                <a:latin typeface="Calibri"/>
                <a:ea typeface="Calibri"/>
                <a:cs typeface="Calibri"/>
                <a:sym typeface="Calibri"/>
              </a:rPr>
              <a:t>1</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7"/>
        <p:cNvGrpSpPr/>
        <p:nvPr/>
      </p:nvGrpSpPr>
      <p:grpSpPr>
        <a:xfrm>
          <a:off x="0" y="0"/>
          <a:ext cx="0" cy="0"/>
          <a:chOff x="0" y="0"/>
          <a:chExt cx="0" cy="0"/>
        </a:xfrm>
      </p:grpSpPr>
      <p:sp>
        <p:nvSpPr>
          <p:cNvPr id="228" name="Google Shape;228;p10:notes"/>
          <p:cNvSpPr txBox="1">
            <a:spLocks noGrp="1"/>
          </p:cNvSpPr>
          <p:nvPr>
            <p:ph type="body" idx="1"/>
          </p:nvPr>
        </p:nvSpPr>
        <p:spPr>
          <a:xfrm>
            <a:off x="685800" y="4400550"/>
            <a:ext cx="5486399" cy="3600450"/>
          </a:xfrm>
          <a:prstGeom prst="rect">
            <a:avLst/>
          </a:prstGeom>
          <a:noFill/>
          <a:ln>
            <a:noFill/>
          </a:ln>
        </p:spPr>
        <p:txBody>
          <a:bodyPr spcFirstLastPara="1" wrap="square" lIns="91425" tIns="91425" rIns="91425" bIns="91425" anchor="t" anchorCtr="0">
            <a:noAutofit/>
          </a:bodyPr>
          <a:lstStyle/>
          <a:p>
            <a:pPr marL="457200" marR="0" lvl="0" indent="-304800" algn="l" rtl="0">
              <a:lnSpc>
                <a:spcPct val="115000"/>
              </a:lnSpc>
              <a:spcBef>
                <a:spcPts val="0"/>
              </a:spcBef>
              <a:spcAft>
                <a:spcPts val="0"/>
              </a:spcAft>
              <a:buClr>
                <a:schemeClr val="dk1"/>
              </a:buClr>
              <a:buSzPts val="1100"/>
              <a:buFont typeface="Arial"/>
              <a:buAutoNum type="arabicPeriod" startAt="6"/>
            </a:pPr>
            <a:r>
              <a:rPr lang="en-US" sz="1100" b="0" i="0" u="sng" strike="noStrike" cap="none">
                <a:solidFill>
                  <a:schemeClr val="dk1"/>
                </a:solidFill>
                <a:latin typeface="Arial"/>
                <a:ea typeface="Arial"/>
                <a:cs typeface="Arial"/>
                <a:sym typeface="Arial"/>
              </a:rPr>
              <a:t>Slide 10:</a:t>
            </a:r>
            <a:r>
              <a:rPr lang="en-US" sz="1100" b="0" i="0" u="none" strike="noStrike" cap="none">
                <a:solidFill>
                  <a:schemeClr val="dk1"/>
                </a:solidFill>
                <a:latin typeface="Arial"/>
                <a:ea typeface="Arial"/>
                <a:cs typeface="Arial"/>
                <a:sym typeface="Arial"/>
              </a:rPr>
              <a:t> Introduce the Engineering Design Process. Explain that engineers use it as a tool to help them more effectively solve problems.</a:t>
            </a:r>
            <a:endParaRPr/>
          </a:p>
        </p:txBody>
      </p:sp>
      <p:sp>
        <p:nvSpPr>
          <p:cNvPr id="229" name="Google Shape;229;p1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6"/>
        <p:cNvGrpSpPr/>
        <p:nvPr/>
      </p:nvGrpSpPr>
      <p:grpSpPr>
        <a:xfrm>
          <a:off x="0" y="0"/>
          <a:ext cx="0" cy="0"/>
          <a:chOff x="0" y="0"/>
          <a:chExt cx="0" cy="0"/>
        </a:xfrm>
      </p:grpSpPr>
      <p:sp>
        <p:nvSpPr>
          <p:cNvPr id="237" name="Google Shape;237;p1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38" name="Google Shape;238;p11:notes"/>
          <p:cNvSpPr txBox="1">
            <a:spLocks noGrp="1"/>
          </p:cNvSpPr>
          <p:nvPr>
            <p:ph type="body" idx="1"/>
          </p:nvPr>
        </p:nvSpPr>
        <p:spPr>
          <a:xfrm>
            <a:off x="685800" y="4400550"/>
            <a:ext cx="5486399" cy="3600450"/>
          </a:xfrm>
          <a:prstGeom prst="rect">
            <a:avLst/>
          </a:prstGeom>
          <a:noFill/>
          <a:ln>
            <a:noFill/>
          </a:ln>
        </p:spPr>
        <p:txBody>
          <a:bodyPr spcFirstLastPara="1" wrap="square" lIns="91425" tIns="45700" rIns="91425" bIns="45700" anchor="t" anchorCtr="0">
            <a:noAutofit/>
          </a:bodyPr>
          <a:lstStyle/>
          <a:p>
            <a:pPr marL="457200" marR="0" lvl="0" indent="-304800" algn="l" rtl="0">
              <a:lnSpc>
                <a:spcPct val="115000"/>
              </a:lnSpc>
              <a:spcBef>
                <a:spcPts val="0"/>
              </a:spcBef>
              <a:spcAft>
                <a:spcPts val="0"/>
              </a:spcAft>
              <a:buClr>
                <a:schemeClr val="dk1"/>
              </a:buClr>
              <a:buSzPts val="1100"/>
              <a:buFont typeface="Arial"/>
              <a:buAutoNum type="arabicPeriod" startAt="7"/>
            </a:pPr>
            <a:r>
              <a:rPr lang="en-US" sz="1100" b="0" i="0" u="sng" strike="noStrike" cap="none">
                <a:solidFill>
                  <a:schemeClr val="dk1"/>
                </a:solidFill>
                <a:latin typeface="Arial"/>
                <a:ea typeface="Arial"/>
                <a:cs typeface="Arial"/>
                <a:sym typeface="Arial"/>
              </a:rPr>
              <a:t>Slide 11:</a:t>
            </a:r>
            <a:r>
              <a:rPr lang="en-US" sz="1100" b="0" i="0" u="none" strike="noStrike" cap="none">
                <a:solidFill>
                  <a:schemeClr val="dk1"/>
                </a:solidFill>
                <a:latin typeface="Arial"/>
                <a:ea typeface="Arial"/>
                <a:cs typeface="Arial"/>
                <a:sym typeface="Arial"/>
              </a:rPr>
              <a:t> Explain how teams will use the engineering design process as they complete the challenge.</a:t>
            </a:r>
            <a:endParaRPr/>
          </a:p>
          <a:p>
            <a:pPr marL="457200" marR="0" lvl="0" indent="-304800" algn="l" rtl="0">
              <a:lnSpc>
                <a:spcPct val="115000"/>
              </a:lnSpc>
              <a:spcBef>
                <a:spcPts val="50"/>
              </a:spcBef>
              <a:spcAft>
                <a:spcPts val="0"/>
              </a:spcAft>
              <a:buClr>
                <a:schemeClr val="dk1"/>
              </a:buClr>
              <a:buSzPts val="1100"/>
              <a:buFont typeface="Arial"/>
              <a:buChar char="●"/>
            </a:pPr>
            <a:r>
              <a:rPr lang="en-US" sz="1100" b="0" i="0" u="none" strike="noStrike" cap="none">
                <a:solidFill>
                  <a:schemeClr val="dk1"/>
                </a:solidFill>
                <a:latin typeface="Arial"/>
                <a:ea typeface="Arial"/>
                <a:cs typeface="Arial"/>
                <a:sym typeface="Arial"/>
              </a:rPr>
              <a:t>Brainstorm:</a:t>
            </a:r>
            <a:endParaRPr/>
          </a:p>
          <a:p>
            <a:pPr marL="685800" marR="0" lvl="0" indent="-304800" algn="l" rtl="0">
              <a:lnSpc>
                <a:spcPct val="115000"/>
              </a:lnSpc>
              <a:spcBef>
                <a:spcPts val="50"/>
              </a:spcBef>
              <a:spcAft>
                <a:spcPts val="0"/>
              </a:spcAft>
              <a:buClr>
                <a:schemeClr val="dk1"/>
              </a:buClr>
              <a:buSzPts val="1100"/>
              <a:buFont typeface="Arial"/>
              <a:buChar char="o"/>
            </a:pPr>
            <a:r>
              <a:rPr lang="en-US" sz="1100" b="0" i="0" u="none" strike="noStrike" cap="none">
                <a:solidFill>
                  <a:schemeClr val="dk1"/>
                </a:solidFill>
                <a:latin typeface="Arial"/>
                <a:ea typeface="Arial"/>
                <a:cs typeface="Arial"/>
                <a:sym typeface="Arial"/>
              </a:rPr>
              <a:t>Each individual in a team must write or sketch one or two ideas.</a:t>
            </a:r>
            <a:endParaRPr/>
          </a:p>
          <a:p>
            <a:pPr marL="685800" marR="0" lvl="0" indent="-304800" algn="l" rtl="0">
              <a:lnSpc>
                <a:spcPct val="115000"/>
              </a:lnSpc>
              <a:spcBef>
                <a:spcPts val="50"/>
              </a:spcBef>
              <a:spcAft>
                <a:spcPts val="0"/>
              </a:spcAft>
              <a:buClr>
                <a:schemeClr val="dk1"/>
              </a:buClr>
              <a:buSzPts val="1100"/>
              <a:buFont typeface="Arial"/>
              <a:buChar char="o"/>
            </a:pPr>
            <a:r>
              <a:rPr lang="en-US" sz="1100" b="0" i="0" u="none" strike="noStrike" cap="none">
                <a:solidFill>
                  <a:schemeClr val="dk1"/>
                </a:solidFill>
                <a:latin typeface="Arial"/>
                <a:ea typeface="Arial"/>
                <a:cs typeface="Arial"/>
                <a:sym typeface="Arial"/>
              </a:rPr>
              <a:t>Team must discuss each idea.</a:t>
            </a:r>
            <a:endParaRPr/>
          </a:p>
          <a:p>
            <a:pPr marL="685800" marR="0" lvl="0" indent="-304800" algn="l" rtl="0">
              <a:lnSpc>
                <a:spcPct val="115000"/>
              </a:lnSpc>
              <a:spcBef>
                <a:spcPts val="50"/>
              </a:spcBef>
              <a:spcAft>
                <a:spcPts val="0"/>
              </a:spcAft>
              <a:buClr>
                <a:schemeClr val="dk1"/>
              </a:buClr>
              <a:buSzPts val="1100"/>
              <a:buFont typeface="Arial"/>
              <a:buChar char="o"/>
            </a:pPr>
            <a:r>
              <a:rPr lang="en-US" sz="1100" b="0" i="0" u="none" strike="noStrike" cap="none">
                <a:solidFill>
                  <a:schemeClr val="dk1"/>
                </a:solidFill>
                <a:latin typeface="Arial"/>
                <a:ea typeface="Arial"/>
                <a:cs typeface="Arial"/>
                <a:sym typeface="Arial"/>
              </a:rPr>
              <a:t>Team decides criteria most important to them while keeping constraints (limited time and materials, etc.) in mind.</a:t>
            </a:r>
            <a:endParaRPr/>
          </a:p>
          <a:p>
            <a:pPr marL="457200" marR="0" lvl="0" indent="-304800" algn="l" rtl="0">
              <a:lnSpc>
                <a:spcPct val="115000"/>
              </a:lnSpc>
              <a:spcBef>
                <a:spcPts val="50"/>
              </a:spcBef>
              <a:spcAft>
                <a:spcPts val="0"/>
              </a:spcAft>
              <a:buClr>
                <a:schemeClr val="dk1"/>
              </a:buClr>
              <a:buSzPts val="1100"/>
              <a:buFont typeface="Arial"/>
              <a:buChar char="●"/>
            </a:pPr>
            <a:r>
              <a:rPr lang="en-US" sz="1100" b="0" i="0" u="none" strike="noStrike" cap="none">
                <a:solidFill>
                  <a:schemeClr val="dk1"/>
                </a:solidFill>
                <a:latin typeface="Arial"/>
                <a:ea typeface="Arial"/>
                <a:cs typeface="Arial"/>
                <a:sym typeface="Arial"/>
              </a:rPr>
              <a:t>Create Team Prototype:</a:t>
            </a:r>
            <a:endParaRPr/>
          </a:p>
          <a:p>
            <a:pPr marL="685800" marR="0" lvl="1" indent="-69850" algn="l" rtl="0">
              <a:lnSpc>
                <a:spcPct val="115000"/>
              </a:lnSpc>
              <a:spcBef>
                <a:spcPts val="50"/>
              </a:spcBef>
              <a:spcAft>
                <a:spcPts val="0"/>
              </a:spcAft>
              <a:buClr>
                <a:schemeClr val="dk1"/>
              </a:buClr>
              <a:buSzPts val="1100"/>
              <a:buFont typeface="Arial"/>
              <a:buChar char="o"/>
            </a:pPr>
            <a:r>
              <a:rPr lang="en-US" sz="1100" b="0" i="0" u="none" strike="noStrike" cap="none">
                <a:solidFill>
                  <a:schemeClr val="dk1"/>
                </a:solidFill>
                <a:latin typeface="Arial"/>
                <a:ea typeface="Arial"/>
                <a:cs typeface="Arial"/>
                <a:sym typeface="Arial"/>
              </a:rPr>
              <a:t>Teams choose, sketch, and outline their prototype design idea.</a:t>
            </a:r>
            <a:endParaRPr/>
          </a:p>
          <a:p>
            <a:pPr marL="685800" marR="0" lvl="1" indent="-69850" algn="l" rtl="0">
              <a:lnSpc>
                <a:spcPct val="115000"/>
              </a:lnSpc>
              <a:spcBef>
                <a:spcPts val="50"/>
              </a:spcBef>
              <a:spcAft>
                <a:spcPts val="0"/>
              </a:spcAft>
              <a:buClr>
                <a:schemeClr val="dk1"/>
              </a:buClr>
              <a:buSzPts val="1100"/>
              <a:buFont typeface="Arial"/>
              <a:buChar char="o"/>
            </a:pPr>
            <a:r>
              <a:rPr lang="en-US" sz="1100" b="0" i="0" u="none" strike="noStrike" cap="none">
                <a:solidFill>
                  <a:schemeClr val="dk1"/>
                </a:solidFill>
                <a:latin typeface="Arial"/>
                <a:ea typeface="Arial"/>
                <a:cs typeface="Arial"/>
                <a:sym typeface="Arial"/>
              </a:rPr>
              <a:t>Teams have idea approved by facilitator. </a:t>
            </a:r>
            <a:endParaRPr/>
          </a:p>
          <a:p>
            <a:pPr marL="457200" marR="0" lvl="0" indent="-304800" algn="l" rtl="0">
              <a:lnSpc>
                <a:spcPct val="115000"/>
              </a:lnSpc>
              <a:spcBef>
                <a:spcPts val="50"/>
              </a:spcBef>
              <a:spcAft>
                <a:spcPts val="0"/>
              </a:spcAft>
              <a:buClr>
                <a:schemeClr val="dk1"/>
              </a:buClr>
              <a:buSzPts val="1100"/>
              <a:buFont typeface="Arial"/>
              <a:buChar char="●"/>
            </a:pPr>
            <a:r>
              <a:rPr lang="en-US" sz="1100" b="0" i="0" u="none" strike="noStrike" cap="none">
                <a:solidFill>
                  <a:schemeClr val="dk1"/>
                </a:solidFill>
                <a:latin typeface="Arial"/>
                <a:ea typeface="Arial"/>
                <a:cs typeface="Arial"/>
                <a:sym typeface="Arial"/>
              </a:rPr>
              <a:t>Gather Materials:</a:t>
            </a:r>
            <a:endParaRPr/>
          </a:p>
          <a:p>
            <a:pPr marL="685800" marR="0" lvl="1" indent="-69850" algn="l" rtl="0">
              <a:lnSpc>
                <a:spcPct val="115000"/>
              </a:lnSpc>
              <a:spcBef>
                <a:spcPts val="50"/>
              </a:spcBef>
              <a:spcAft>
                <a:spcPts val="0"/>
              </a:spcAft>
              <a:buClr>
                <a:schemeClr val="dk1"/>
              </a:buClr>
              <a:buSzPts val="1100"/>
              <a:buFont typeface="Arial"/>
              <a:buChar char="o"/>
            </a:pPr>
            <a:r>
              <a:rPr lang="en-US" sz="1100" b="0" i="0" u="none" strike="noStrike" cap="none">
                <a:solidFill>
                  <a:schemeClr val="dk1"/>
                </a:solidFill>
                <a:latin typeface="Arial"/>
                <a:ea typeface="Arial"/>
                <a:cs typeface="Arial"/>
                <a:sym typeface="Arial"/>
              </a:rPr>
              <a:t>Teams receive their bag of materials (prepared in advance).</a:t>
            </a:r>
            <a:endParaRPr/>
          </a:p>
          <a:p>
            <a:pPr marL="457200" marR="0" lvl="0" indent="-304800" algn="l" rtl="0">
              <a:lnSpc>
                <a:spcPct val="115000"/>
              </a:lnSpc>
              <a:spcBef>
                <a:spcPts val="50"/>
              </a:spcBef>
              <a:spcAft>
                <a:spcPts val="0"/>
              </a:spcAft>
              <a:buClr>
                <a:schemeClr val="dk1"/>
              </a:buClr>
              <a:buSzPts val="1100"/>
              <a:buFont typeface="Arial"/>
              <a:buChar char="●"/>
            </a:pPr>
            <a:r>
              <a:rPr lang="en-US" sz="1100" b="0" i="0" u="none" strike="noStrike" cap="none">
                <a:solidFill>
                  <a:schemeClr val="dk1"/>
                </a:solidFill>
                <a:latin typeface="Arial"/>
                <a:ea typeface="Arial"/>
                <a:cs typeface="Arial"/>
                <a:sym typeface="Arial"/>
              </a:rPr>
              <a:t>Create Chosen Design:</a:t>
            </a:r>
            <a:endParaRPr/>
          </a:p>
          <a:p>
            <a:pPr marL="685800" marR="0" lvl="1" indent="-69850" algn="l" rtl="0">
              <a:lnSpc>
                <a:spcPct val="115000"/>
              </a:lnSpc>
              <a:spcBef>
                <a:spcPts val="50"/>
              </a:spcBef>
              <a:spcAft>
                <a:spcPts val="0"/>
              </a:spcAft>
              <a:buClr>
                <a:schemeClr val="dk1"/>
              </a:buClr>
              <a:buSzPts val="1100"/>
              <a:buFont typeface="Arial"/>
              <a:buChar char="o"/>
            </a:pPr>
            <a:r>
              <a:rPr lang="en-US" sz="1100" b="0" i="0" u="none" strike="noStrike" cap="none">
                <a:solidFill>
                  <a:schemeClr val="dk1"/>
                </a:solidFill>
                <a:latin typeface="Arial"/>
                <a:ea typeface="Arial"/>
                <a:cs typeface="Arial"/>
                <a:sym typeface="Arial"/>
              </a:rPr>
              <a:t>Team creates their approved prototype design plan.</a:t>
            </a:r>
            <a:endParaRPr/>
          </a:p>
          <a:p>
            <a:pPr marL="457200" marR="0" lvl="0" indent="-304800" algn="l" rtl="0">
              <a:lnSpc>
                <a:spcPct val="115000"/>
              </a:lnSpc>
              <a:spcBef>
                <a:spcPts val="50"/>
              </a:spcBef>
              <a:spcAft>
                <a:spcPts val="0"/>
              </a:spcAft>
              <a:buClr>
                <a:schemeClr val="dk1"/>
              </a:buClr>
              <a:buSzPts val="1100"/>
              <a:buFont typeface="Arial"/>
              <a:buChar char="●"/>
            </a:pPr>
            <a:r>
              <a:rPr lang="en-US" sz="1100" b="0" i="0" u="none" strike="noStrike" cap="none">
                <a:solidFill>
                  <a:schemeClr val="dk1"/>
                </a:solidFill>
                <a:latin typeface="Arial"/>
                <a:ea typeface="Arial"/>
                <a:cs typeface="Arial"/>
                <a:sym typeface="Arial"/>
              </a:rPr>
              <a:t>Final Test:</a:t>
            </a:r>
            <a:endParaRPr/>
          </a:p>
          <a:p>
            <a:pPr marL="685800" marR="0" lvl="1" indent="-69850" algn="l" rtl="0">
              <a:lnSpc>
                <a:spcPct val="115000"/>
              </a:lnSpc>
              <a:spcBef>
                <a:spcPts val="50"/>
              </a:spcBef>
              <a:spcAft>
                <a:spcPts val="0"/>
              </a:spcAft>
              <a:buClr>
                <a:schemeClr val="dk1"/>
              </a:buClr>
              <a:buSzPts val="1100"/>
              <a:buFont typeface="Arial"/>
              <a:buChar char="o"/>
            </a:pPr>
            <a:r>
              <a:rPr lang="en-US" sz="1100" b="0" i="0" u="none" strike="noStrike" cap="none">
                <a:solidFill>
                  <a:schemeClr val="dk1"/>
                </a:solidFill>
                <a:latin typeface="Arial"/>
                <a:ea typeface="Arial"/>
                <a:cs typeface="Arial"/>
                <a:sym typeface="Arial"/>
              </a:rPr>
              <a:t>Each team tests their prototype while other teams observe.</a:t>
            </a:r>
            <a:endParaRPr/>
          </a:p>
          <a:p>
            <a:pPr marL="0" marR="0" lvl="0" indent="0" algn="l" rtl="0">
              <a:lnSpc>
                <a:spcPct val="100000"/>
              </a:lnSpc>
              <a:spcBef>
                <a:spcPts val="50"/>
              </a:spcBef>
              <a:spcAft>
                <a:spcPts val="0"/>
              </a:spcAft>
              <a:buClr>
                <a:schemeClr val="dk1"/>
              </a:buClr>
              <a:buSzPts val="1200"/>
              <a:buFont typeface="Arial"/>
              <a:buNone/>
            </a:pPr>
            <a:endParaRPr sz="1200" b="0" i="0" u="none" strike="noStrike" cap="none">
              <a:solidFill>
                <a:schemeClr val="dk1"/>
              </a:solidFill>
              <a:latin typeface="Calibri"/>
              <a:ea typeface="Calibri"/>
              <a:cs typeface="Calibri"/>
              <a:sym typeface="Calibri"/>
            </a:endParaRPr>
          </a:p>
        </p:txBody>
      </p:sp>
      <p:sp>
        <p:nvSpPr>
          <p:cNvPr id="239" name="Google Shape;239;p11:notes"/>
          <p:cNvSpPr txBox="1">
            <a:spLocks noGrp="1"/>
          </p:cNvSpPr>
          <p:nvPr>
            <p:ph type="sldNum" idx="12"/>
          </p:nvPr>
        </p:nvSpPr>
        <p:spPr>
          <a:xfrm>
            <a:off x="3884612" y="8685213"/>
            <a:ext cx="2971799" cy="458786"/>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chemeClr val="dk1"/>
              </a:buClr>
              <a:buSzPts val="300"/>
              <a:buFont typeface="Calibri"/>
              <a:buNone/>
            </a:pPr>
            <a:fld id="{00000000-1234-1234-1234-123412341234}" type="slidenum">
              <a:rPr lang="en-US" sz="1200" b="0" i="0" u="none" strike="noStrike" cap="none">
                <a:solidFill>
                  <a:schemeClr val="dk1"/>
                </a:solidFill>
                <a:latin typeface="Calibri"/>
                <a:ea typeface="Calibri"/>
                <a:cs typeface="Calibri"/>
                <a:sym typeface="Calibri"/>
              </a:rPr>
              <a:t>11</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7"/>
        <p:cNvGrpSpPr/>
        <p:nvPr/>
      </p:nvGrpSpPr>
      <p:grpSpPr>
        <a:xfrm>
          <a:off x="0" y="0"/>
          <a:ext cx="0" cy="0"/>
          <a:chOff x="0" y="0"/>
          <a:chExt cx="0" cy="0"/>
        </a:xfrm>
      </p:grpSpPr>
      <p:sp>
        <p:nvSpPr>
          <p:cNvPr id="248" name="Google Shape;248;p12:notes"/>
          <p:cNvSpPr txBox="1">
            <a:spLocks noGrp="1"/>
          </p:cNvSpPr>
          <p:nvPr>
            <p:ph type="body" idx="1"/>
          </p:nvPr>
        </p:nvSpPr>
        <p:spPr>
          <a:xfrm>
            <a:off x="685800" y="4400550"/>
            <a:ext cx="5486399" cy="3600450"/>
          </a:xfrm>
          <a:prstGeom prst="rect">
            <a:avLst/>
          </a:prstGeom>
          <a:noFill/>
          <a:ln>
            <a:noFill/>
          </a:ln>
        </p:spPr>
        <p:txBody>
          <a:bodyPr spcFirstLastPara="1" wrap="square" lIns="91425" tIns="91425" rIns="91425" bIns="91425" anchor="t" anchorCtr="0">
            <a:noAutofit/>
          </a:bodyPr>
          <a:lstStyle/>
          <a:p>
            <a:pPr marL="457200" marR="0" lvl="0" indent="-304800" algn="l" rtl="0">
              <a:lnSpc>
                <a:spcPct val="115000"/>
              </a:lnSpc>
              <a:spcBef>
                <a:spcPts val="0"/>
              </a:spcBef>
              <a:spcAft>
                <a:spcPts val="0"/>
              </a:spcAft>
              <a:buClr>
                <a:schemeClr val="dk1"/>
              </a:buClr>
              <a:buSzPts val="1100"/>
              <a:buFont typeface="Arial"/>
              <a:buAutoNum type="arabicPeriod" startAt="8"/>
            </a:pPr>
            <a:r>
              <a:rPr lang="en-US" sz="1100" b="0" i="0" u="sng" strike="noStrike" cap="none">
                <a:solidFill>
                  <a:schemeClr val="dk1"/>
                </a:solidFill>
                <a:latin typeface="Arial"/>
                <a:ea typeface="Arial"/>
                <a:cs typeface="Arial"/>
                <a:sym typeface="Arial"/>
              </a:rPr>
              <a:t>Slide 12:</a:t>
            </a:r>
            <a:r>
              <a:rPr lang="en-US" sz="1100" b="0" i="0" u="none" strike="noStrike" cap="none">
                <a:solidFill>
                  <a:schemeClr val="dk1"/>
                </a:solidFill>
                <a:latin typeface="Arial"/>
                <a:ea typeface="Arial"/>
                <a:cs typeface="Arial"/>
                <a:sym typeface="Arial"/>
              </a:rPr>
              <a:t> Facilitate a whole group reflection on final prototype design and testing results by asking questions such as the following.</a:t>
            </a:r>
            <a:endParaRPr/>
          </a:p>
          <a:p>
            <a:pPr marL="457200" marR="0" lvl="0" indent="-304800" algn="l" rtl="0">
              <a:lnSpc>
                <a:spcPct val="115000"/>
              </a:lnSpc>
              <a:spcBef>
                <a:spcPts val="50"/>
              </a:spcBef>
              <a:spcAft>
                <a:spcPts val="0"/>
              </a:spcAft>
              <a:buClr>
                <a:schemeClr val="dk1"/>
              </a:buClr>
              <a:buSzPts val="1100"/>
              <a:buFont typeface="Arial"/>
              <a:buChar char="●"/>
            </a:pPr>
            <a:r>
              <a:rPr lang="en-US" sz="1100" b="0" i="0" u="none" strike="noStrike" cap="none">
                <a:solidFill>
                  <a:schemeClr val="dk1"/>
                </a:solidFill>
                <a:latin typeface="Arial"/>
                <a:ea typeface="Arial"/>
                <a:cs typeface="Arial"/>
                <a:sym typeface="Arial"/>
              </a:rPr>
              <a:t>What do you like best about your design? </a:t>
            </a:r>
            <a:endParaRPr/>
          </a:p>
          <a:p>
            <a:pPr marL="457200" marR="0" lvl="0" indent="-304800" algn="l" rtl="0">
              <a:lnSpc>
                <a:spcPct val="115000"/>
              </a:lnSpc>
              <a:spcBef>
                <a:spcPts val="50"/>
              </a:spcBef>
              <a:spcAft>
                <a:spcPts val="0"/>
              </a:spcAft>
              <a:buClr>
                <a:schemeClr val="dk1"/>
              </a:buClr>
              <a:buSzPts val="1100"/>
              <a:buFont typeface="Arial"/>
              <a:buChar char="●"/>
            </a:pPr>
            <a:r>
              <a:rPr lang="en-US" sz="1100" b="0" i="0" u="none" strike="noStrike" cap="none">
                <a:solidFill>
                  <a:schemeClr val="dk1"/>
                </a:solidFill>
                <a:latin typeface="Arial"/>
                <a:ea typeface="Arial"/>
                <a:cs typeface="Arial"/>
                <a:sym typeface="Arial"/>
              </a:rPr>
              <a:t>What do you like least about your design?</a:t>
            </a:r>
            <a:endParaRPr/>
          </a:p>
          <a:p>
            <a:pPr marL="457200" marR="0" lvl="0" indent="-304800" algn="l" rtl="0">
              <a:lnSpc>
                <a:spcPct val="115000"/>
              </a:lnSpc>
              <a:spcBef>
                <a:spcPts val="50"/>
              </a:spcBef>
              <a:spcAft>
                <a:spcPts val="0"/>
              </a:spcAft>
              <a:buClr>
                <a:schemeClr val="dk1"/>
              </a:buClr>
              <a:buSzPts val="1100"/>
              <a:buFont typeface="Arial"/>
              <a:buChar char="●"/>
            </a:pPr>
            <a:r>
              <a:rPr lang="en-US" sz="1100" b="0" i="0" u="none" strike="noStrike" cap="none">
                <a:solidFill>
                  <a:schemeClr val="dk1"/>
                </a:solidFill>
                <a:latin typeface="Arial"/>
                <a:ea typeface="Arial"/>
                <a:cs typeface="Arial"/>
                <a:sym typeface="Arial"/>
              </a:rPr>
              <a:t>What aspects of other team designs stood out to you, and/or gave you ideas for improving your own team’s design?</a:t>
            </a:r>
            <a:endParaRPr/>
          </a:p>
          <a:p>
            <a:pPr marL="457200" marR="0" lvl="0" indent="-304800" algn="l" rtl="0">
              <a:lnSpc>
                <a:spcPct val="115000"/>
              </a:lnSpc>
              <a:spcBef>
                <a:spcPts val="50"/>
              </a:spcBef>
              <a:spcAft>
                <a:spcPts val="0"/>
              </a:spcAft>
              <a:buClr>
                <a:schemeClr val="dk1"/>
              </a:buClr>
              <a:buSzPts val="1100"/>
              <a:buFont typeface="Arial"/>
              <a:buChar char="●"/>
            </a:pPr>
            <a:r>
              <a:rPr lang="en-US" sz="1100" b="0" i="0" u="none" strike="noStrike" cap="none">
                <a:solidFill>
                  <a:schemeClr val="dk1"/>
                </a:solidFill>
                <a:latin typeface="Arial"/>
                <a:ea typeface="Arial"/>
                <a:cs typeface="Arial"/>
                <a:sym typeface="Arial"/>
              </a:rPr>
              <a:t>What modifications would you make if we had time to complete the design challenge again?</a:t>
            </a:r>
            <a:endParaRPr/>
          </a:p>
          <a:p>
            <a:pPr marL="457200" marR="0" lvl="0" indent="-304800" algn="l" rtl="0">
              <a:lnSpc>
                <a:spcPct val="115000"/>
              </a:lnSpc>
              <a:spcBef>
                <a:spcPts val="50"/>
              </a:spcBef>
              <a:spcAft>
                <a:spcPts val="0"/>
              </a:spcAft>
              <a:buClr>
                <a:schemeClr val="dk1"/>
              </a:buClr>
              <a:buSzPts val="1100"/>
              <a:buFont typeface="Arial"/>
              <a:buChar char="●"/>
            </a:pPr>
            <a:r>
              <a:rPr lang="en-US" sz="1100" b="0" i="0" u="none" strike="noStrike" cap="none">
                <a:solidFill>
                  <a:schemeClr val="dk1"/>
                </a:solidFill>
                <a:latin typeface="Arial"/>
                <a:ea typeface="Arial"/>
                <a:cs typeface="Arial"/>
                <a:sym typeface="Arial"/>
              </a:rPr>
              <a:t>How challenging was it to pull the sock onto the foot?</a:t>
            </a:r>
            <a:endParaRPr/>
          </a:p>
          <a:p>
            <a:pPr marL="457200" marR="0" lvl="0" indent="-304800" algn="l" rtl="0">
              <a:lnSpc>
                <a:spcPct val="115000"/>
              </a:lnSpc>
              <a:spcBef>
                <a:spcPts val="50"/>
              </a:spcBef>
              <a:spcAft>
                <a:spcPts val="0"/>
              </a:spcAft>
              <a:buClr>
                <a:schemeClr val="dk1"/>
              </a:buClr>
              <a:buSzPts val="1100"/>
              <a:buFont typeface="Arial"/>
              <a:buChar char="●"/>
            </a:pPr>
            <a:r>
              <a:rPr lang="en-US" sz="1100" b="0" i="0" u="none" strike="noStrike" cap="none">
                <a:solidFill>
                  <a:schemeClr val="dk1"/>
                </a:solidFill>
                <a:latin typeface="Arial"/>
                <a:ea typeface="Arial"/>
                <a:cs typeface="Arial"/>
                <a:sym typeface="Arial"/>
              </a:rPr>
              <a:t>Do you think it would be more or less challenging to pull the sock onto your own foot?</a:t>
            </a:r>
            <a:endParaRPr/>
          </a:p>
          <a:p>
            <a:pPr marL="0" marR="0" lvl="0" indent="0" algn="l" rtl="0">
              <a:lnSpc>
                <a:spcPct val="115000"/>
              </a:lnSpc>
              <a:spcBef>
                <a:spcPts val="50"/>
              </a:spcBef>
              <a:spcAft>
                <a:spcPts val="0"/>
              </a:spcAft>
              <a:buClr>
                <a:schemeClr val="dk1"/>
              </a:buClr>
              <a:buSzPts val="1100"/>
              <a:buFont typeface="Arial"/>
              <a:buNone/>
            </a:pPr>
            <a:endParaRPr sz="1100" b="0" i="0" u="none" strike="noStrike" cap="none">
              <a:solidFill>
                <a:schemeClr val="dk1"/>
              </a:solidFill>
              <a:latin typeface="Arial"/>
              <a:ea typeface="Arial"/>
              <a:cs typeface="Arial"/>
              <a:sym typeface="Arial"/>
            </a:endParaRPr>
          </a:p>
          <a:p>
            <a:pPr marL="0" marR="0" lvl="0" indent="0" algn="l" rtl="0">
              <a:lnSpc>
                <a:spcPct val="100000"/>
              </a:lnSpc>
              <a:spcBef>
                <a:spcPts val="50"/>
              </a:spcBef>
              <a:spcAft>
                <a:spcPts val="0"/>
              </a:spcAft>
              <a:buClr>
                <a:schemeClr val="dk1"/>
              </a:buClr>
              <a:buSzPts val="1200"/>
              <a:buFont typeface="Arial"/>
              <a:buNone/>
            </a:pPr>
            <a:endParaRPr sz="1200" b="0" i="0" u="none" strike="noStrike" cap="none">
              <a:solidFill>
                <a:schemeClr val="dk1"/>
              </a:solidFill>
              <a:latin typeface="Arial"/>
              <a:ea typeface="Arial"/>
              <a:cs typeface="Arial"/>
              <a:sym typeface="Arial"/>
            </a:endParaRPr>
          </a:p>
        </p:txBody>
      </p:sp>
      <p:sp>
        <p:nvSpPr>
          <p:cNvPr id="249" name="Google Shape;249;p1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5"/>
        <p:cNvGrpSpPr/>
        <p:nvPr/>
      </p:nvGrpSpPr>
      <p:grpSpPr>
        <a:xfrm>
          <a:off x="0" y="0"/>
          <a:ext cx="0" cy="0"/>
          <a:chOff x="0" y="0"/>
          <a:chExt cx="0" cy="0"/>
        </a:xfrm>
      </p:grpSpPr>
      <p:sp>
        <p:nvSpPr>
          <p:cNvPr id="256" name="Google Shape;256;p13:notes"/>
          <p:cNvSpPr txBox="1">
            <a:spLocks noGrp="1"/>
          </p:cNvSpPr>
          <p:nvPr>
            <p:ph type="body" idx="1"/>
          </p:nvPr>
        </p:nvSpPr>
        <p:spPr>
          <a:xfrm>
            <a:off x="685800" y="4400550"/>
            <a:ext cx="5486399" cy="3600450"/>
          </a:xfrm>
          <a:prstGeom prst="rect">
            <a:avLst/>
          </a:prstGeom>
          <a:noFill/>
          <a:ln>
            <a:noFill/>
          </a:ln>
        </p:spPr>
        <p:txBody>
          <a:bodyPr spcFirstLastPara="1" wrap="square" lIns="91425" tIns="91425" rIns="91425" bIns="91425" anchor="t" anchorCtr="0">
            <a:noAutofit/>
          </a:bodyPr>
          <a:lstStyle/>
          <a:p>
            <a:pPr marL="457200" marR="0" lvl="0" indent="-304800" algn="l" rtl="0">
              <a:lnSpc>
                <a:spcPct val="115000"/>
              </a:lnSpc>
              <a:spcBef>
                <a:spcPts val="0"/>
              </a:spcBef>
              <a:spcAft>
                <a:spcPts val="0"/>
              </a:spcAft>
              <a:buClr>
                <a:schemeClr val="dk1"/>
              </a:buClr>
              <a:buSzPts val="1100"/>
              <a:buFont typeface="Arial"/>
              <a:buAutoNum type="arabicPeriod" startAt="9"/>
            </a:pPr>
            <a:r>
              <a:rPr lang="en-US" sz="1100" b="0" i="0" u="sng" strike="noStrike" cap="none">
                <a:solidFill>
                  <a:schemeClr val="dk1"/>
                </a:solidFill>
                <a:latin typeface="Arial"/>
                <a:ea typeface="Arial"/>
                <a:cs typeface="Arial"/>
                <a:sym typeface="Arial"/>
              </a:rPr>
              <a:t>Slide 13:</a:t>
            </a:r>
            <a:r>
              <a:rPr lang="en-US" sz="1100" b="0" i="0" u="none" strike="noStrike" cap="none">
                <a:solidFill>
                  <a:schemeClr val="dk1"/>
                </a:solidFill>
                <a:latin typeface="Arial"/>
                <a:ea typeface="Arial"/>
                <a:cs typeface="Arial"/>
                <a:sym typeface="Arial"/>
              </a:rPr>
              <a:t> Conclude by discussing the following questions as post-activity surveys are distributed.</a:t>
            </a:r>
            <a:endParaRPr/>
          </a:p>
          <a:p>
            <a:pPr marL="457200" marR="0" lvl="0" indent="-304800" algn="l" rtl="0">
              <a:lnSpc>
                <a:spcPct val="115000"/>
              </a:lnSpc>
              <a:spcBef>
                <a:spcPts val="50"/>
              </a:spcBef>
              <a:spcAft>
                <a:spcPts val="0"/>
              </a:spcAft>
              <a:buClr>
                <a:schemeClr val="dk1"/>
              </a:buClr>
              <a:buSzPts val="1100"/>
              <a:buFont typeface="Arial"/>
              <a:buChar char="●"/>
            </a:pPr>
            <a:r>
              <a:rPr lang="en-US" sz="1100" b="0" i="0" u="none" strike="noStrike" cap="none">
                <a:solidFill>
                  <a:schemeClr val="dk1"/>
                </a:solidFill>
                <a:latin typeface="Arial"/>
                <a:ea typeface="Arial"/>
                <a:cs typeface="Arial"/>
                <a:sym typeface="Arial"/>
              </a:rPr>
              <a:t>What ideas do you have for engineering a better world?</a:t>
            </a:r>
            <a:endParaRPr/>
          </a:p>
          <a:p>
            <a:pPr marL="457200" marR="0" lvl="0" indent="-304800" algn="l" rtl="0">
              <a:lnSpc>
                <a:spcPct val="115000"/>
              </a:lnSpc>
              <a:spcBef>
                <a:spcPts val="50"/>
              </a:spcBef>
              <a:spcAft>
                <a:spcPts val="0"/>
              </a:spcAft>
              <a:buClr>
                <a:schemeClr val="dk1"/>
              </a:buClr>
              <a:buSzPts val="1100"/>
              <a:buFont typeface="Arial"/>
              <a:buChar char="●"/>
            </a:pPr>
            <a:r>
              <a:rPr lang="en-US" sz="1100" b="0" i="0" u="none" strike="noStrike" cap="none">
                <a:solidFill>
                  <a:schemeClr val="dk1"/>
                </a:solidFill>
                <a:latin typeface="Arial"/>
                <a:ea typeface="Arial"/>
                <a:cs typeface="Arial"/>
                <a:sym typeface="Arial"/>
              </a:rPr>
              <a:t>How can you turn ideas into reality?</a:t>
            </a:r>
            <a:endParaRPr/>
          </a:p>
        </p:txBody>
      </p:sp>
      <p:sp>
        <p:nvSpPr>
          <p:cNvPr id="257" name="Google Shape;257;p1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4"/>
        <p:cNvGrpSpPr/>
        <p:nvPr/>
      </p:nvGrpSpPr>
      <p:grpSpPr>
        <a:xfrm>
          <a:off x="0" y="0"/>
          <a:ext cx="0" cy="0"/>
          <a:chOff x="0" y="0"/>
          <a:chExt cx="0" cy="0"/>
        </a:xfrm>
      </p:grpSpPr>
      <p:sp>
        <p:nvSpPr>
          <p:cNvPr id="265" name="Google Shape;265;p14:notes"/>
          <p:cNvSpPr txBox="1">
            <a:spLocks noGrp="1"/>
          </p:cNvSpPr>
          <p:nvPr>
            <p:ph type="body" idx="1"/>
          </p:nvPr>
        </p:nvSpPr>
        <p:spPr>
          <a:xfrm>
            <a:off x="685800" y="4400550"/>
            <a:ext cx="5486399" cy="3600450"/>
          </a:xfrm>
          <a:prstGeom prst="rect">
            <a:avLst/>
          </a:prstGeom>
          <a:noFill/>
          <a:ln>
            <a:noFill/>
          </a:ln>
        </p:spPr>
        <p:txBody>
          <a:bodyPr spcFirstLastPara="1" wrap="square" lIns="91425" tIns="91425" rIns="91425" bIns="91425" anchor="t" anchorCtr="0">
            <a:noAutofit/>
          </a:bodyPr>
          <a:lstStyle/>
          <a:p>
            <a:pPr marL="457200" marR="0" lvl="0" indent="-292100" algn="l" rtl="0">
              <a:lnSpc>
                <a:spcPct val="115000"/>
              </a:lnSpc>
              <a:spcBef>
                <a:spcPts val="0"/>
              </a:spcBef>
              <a:spcAft>
                <a:spcPts val="0"/>
              </a:spcAft>
              <a:buClr>
                <a:schemeClr val="dk1"/>
              </a:buClr>
              <a:buSzPts val="1000"/>
              <a:buFont typeface="Arial"/>
              <a:buAutoNum type="arabicPeriod" startAt="10"/>
            </a:pPr>
            <a:r>
              <a:rPr lang="en-US" sz="1100" b="0" i="0" u="none" strike="noStrike" cap="none">
                <a:solidFill>
                  <a:schemeClr val="dk1"/>
                </a:solidFill>
                <a:latin typeface="Arial"/>
                <a:ea typeface="Arial"/>
                <a:cs typeface="Arial"/>
                <a:sym typeface="Arial"/>
              </a:rPr>
              <a:t>Allow time for students to complete their post-activity survey.</a:t>
            </a:r>
            <a:endParaRPr/>
          </a:p>
        </p:txBody>
      </p:sp>
      <p:sp>
        <p:nvSpPr>
          <p:cNvPr id="266" name="Google Shape;266;p1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Google Shape;128;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9" name="Google Shape;129;p2:notes"/>
          <p:cNvSpPr txBox="1">
            <a:spLocks noGrp="1"/>
          </p:cNvSpPr>
          <p:nvPr>
            <p:ph type="body" idx="1"/>
          </p:nvPr>
        </p:nvSpPr>
        <p:spPr>
          <a:xfrm>
            <a:off x="685800" y="4400550"/>
            <a:ext cx="5486399" cy="3600450"/>
          </a:xfrm>
          <a:prstGeom prst="rect">
            <a:avLst/>
          </a:prstGeom>
          <a:noFill/>
          <a:ln>
            <a:noFill/>
          </a:ln>
        </p:spPr>
        <p:txBody>
          <a:bodyPr spcFirstLastPara="1" wrap="square" lIns="91425" tIns="45700" rIns="91425" bIns="45700" anchor="t" anchorCtr="0">
            <a:noAutofit/>
          </a:bodyPr>
          <a:lstStyle/>
          <a:p>
            <a:pPr marL="457200" marR="0" lvl="0" indent="-304800" algn="l" rtl="0">
              <a:lnSpc>
                <a:spcPct val="115000"/>
              </a:lnSpc>
              <a:spcBef>
                <a:spcPts val="0"/>
              </a:spcBef>
              <a:spcAft>
                <a:spcPts val="0"/>
              </a:spcAft>
              <a:buClr>
                <a:schemeClr val="dk1"/>
              </a:buClr>
              <a:buSzPts val="1100"/>
              <a:buFont typeface="Arial"/>
              <a:buAutoNum type="arabicPeriod" startAt="4"/>
            </a:pPr>
            <a:r>
              <a:rPr lang="en-US" sz="1100" b="0" i="0" u="sng" strike="noStrike" cap="none">
                <a:solidFill>
                  <a:schemeClr val="dk1"/>
                </a:solidFill>
                <a:latin typeface="Arial"/>
                <a:ea typeface="Arial"/>
                <a:cs typeface="Arial"/>
                <a:sym typeface="Arial"/>
              </a:rPr>
              <a:t>Slides 2 and 3:</a:t>
            </a:r>
            <a:r>
              <a:rPr lang="en-US" sz="1100" b="0" i="0" u="none" strike="noStrike" cap="none">
                <a:solidFill>
                  <a:schemeClr val="dk1"/>
                </a:solidFill>
                <a:latin typeface="Arial"/>
                <a:ea typeface="Arial"/>
                <a:cs typeface="Arial"/>
                <a:sym typeface="Arial"/>
              </a:rPr>
              <a:t>  Discuss engineering and what engineers do.</a:t>
            </a:r>
            <a:endParaRPr/>
          </a:p>
        </p:txBody>
      </p:sp>
      <p:sp>
        <p:nvSpPr>
          <p:cNvPr id="130" name="Google Shape;130;p2:notes"/>
          <p:cNvSpPr txBox="1">
            <a:spLocks noGrp="1"/>
          </p:cNvSpPr>
          <p:nvPr>
            <p:ph type="sldNum" idx="12"/>
          </p:nvPr>
        </p:nvSpPr>
        <p:spPr>
          <a:xfrm>
            <a:off x="3884612" y="8685213"/>
            <a:ext cx="2971799" cy="458786"/>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chemeClr val="dk1"/>
              </a:buClr>
              <a:buSzPts val="300"/>
              <a:buFont typeface="Calibri"/>
              <a:buNone/>
            </a:pPr>
            <a:fld id="{00000000-1234-1234-1234-123412341234}" type="slidenum">
              <a:rPr lang="en-US" sz="1200" b="0" i="0" u="none" strike="noStrike" cap="none">
                <a:solidFill>
                  <a:schemeClr val="dk1"/>
                </a:solidFill>
                <a:latin typeface="Calibri"/>
                <a:ea typeface="Calibri"/>
                <a:cs typeface="Calibri"/>
                <a:sym typeface="Calibri"/>
              </a:rPr>
              <a:t>2</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4" name="Google Shape;144;p3:notes"/>
          <p:cNvSpPr txBox="1">
            <a:spLocks noGrp="1"/>
          </p:cNvSpPr>
          <p:nvPr>
            <p:ph type="body" idx="1"/>
          </p:nvPr>
        </p:nvSpPr>
        <p:spPr>
          <a:xfrm>
            <a:off x="685800" y="4400550"/>
            <a:ext cx="5486399"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Calibri"/>
              <a:buNone/>
            </a:pPr>
            <a:r>
              <a:rPr lang="en-US" sz="1200" b="0" i="0" u="none" strike="noStrike" cap="none">
                <a:solidFill>
                  <a:schemeClr val="dk1"/>
                </a:solidFill>
                <a:latin typeface="Calibri"/>
                <a:ea typeface="Calibri"/>
                <a:cs typeface="Calibri"/>
                <a:sym typeface="Calibri"/>
              </a:rPr>
              <a:t>Do all engineers do the same thing?</a:t>
            </a:r>
            <a:endParaRPr/>
          </a:p>
          <a:p>
            <a:pPr marL="457200" marR="0" lvl="0" indent="457200" algn="l" rtl="0">
              <a:lnSpc>
                <a:spcPct val="100000"/>
              </a:lnSpc>
              <a:spcBef>
                <a:spcPts val="0"/>
              </a:spcBef>
              <a:spcAft>
                <a:spcPts val="0"/>
              </a:spcAft>
              <a:buClr>
                <a:schemeClr val="dk1"/>
              </a:buClr>
              <a:buSzPts val="300"/>
              <a:buFont typeface="Calibri"/>
              <a:buNone/>
            </a:pPr>
            <a:r>
              <a:rPr lang="en-US" sz="1200" b="0" i="0" u="none" strike="noStrike" cap="none">
                <a:solidFill>
                  <a:schemeClr val="dk1"/>
                </a:solidFill>
                <a:latin typeface="Calibri"/>
                <a:ea typeface="Calibri"/>
                <a:cs typeface="Calibri"/>
                <a:sym typeface="Calibri"/>
              </a:rPr>
              <a:t>NO, NO, NO!!!!!</a:t>
            </a:r>
            <a:endParaRPr/>
          </a:p>
          <a:p>
            <a:pPr marL="457200" marR="0" lvl="0" indent="0" algn="l" rtl="0">
              <a:lnSpc>
                <a:spcPct val="100000"/>
              </a:lnSpc>
              <a:spcBef>
                <a:spcPts val="0"/>
              </a:spcBef>
              <a:spcAft>
                <a:spcPts val="0"/>
              </a:spcAft>
              <a:buClr>
                <a:schemeClr val="dk1"/>
              </a:buClr>
              <a:buSzPts val="300"/>
              <a:buFont typeface="Calibri"/>
              <a:buNone/>
            </a:pPr>
            <a:r>
              <a:rPr lang="en-US" sz="1200" b="0" i="0" u="none" strike="noStrike" cap="none">
                <a:solidFill>
                  <a:schemeClr val="dk1"/>
                </a:solidFill>
                <a:latin typeface="Calibri"/>
                <a:ea typeface="Calibri"/>
                <a:cs typeface="Calibri"/>
                <a:sym typeface="Calibri"/>
              </a:rPr>
              <a:t>Many types of engineers</a:t>
            </a:r>
            <a:endParaRPr/>
          </a:p>
          <a:p>
            <a:pPr marL="914400" marR="0" lvl="1" indent="0" algn="l" rtl="0">
              <a:lnSpc>
                <a:spcPct val="100000"/>
              </a:lnSpc>
              <a:spcBef>
                <a:spcPts val="0"/>
              </a:spcBef>
              <a:spcAft>
                <a:spcPts val="0"/>
              </a:spcAft>
              <a:buClr>
                <a:schemeClr val="dk1"/>
              </a:buClr>
              <a:buSzPts val="300"/>
              <a:buFont typeface="Calibri"/>
              <a:buNone/>
            </a:pPr>
            <a:r>
              <a:rPr lang="en-US" sz="1200" b="0" i="0" u="none" strike="noStrike" cap="none">
                <a:solidFill>
                  <a:schemeClr val="dk1"/>
                </a:solidFill>
                <a:latin typeface="Calibri"/>
                <a:ea typeface="Calibri"/>
                <a:cs typeface="Calibri"/>
                <a:sym typeface="Calibri"/>
              </a:rPr>
              <a:t>Chemical</a:t>
            </a:r>
            <a:endParaRPr/>
          </a:p>
          <a:p>
            <a:pPr marL="914400" marR="0" lvl="1" indent="0" algn="l" rtl="0">
              <a:lnSpc>
                <a:spcPct val="100000"/>
              </a:lnSpc>
              <a:spcBef>
                <a:spcPts val="0"/>
              </a:spcBef>
              <a:spcAft>
                <a:spcPts val="0"/>
              </a:spcAft>
              <a:buClr>
                <a:schemeClr val="dk1"/>
              </a:buClr>
              <a:buSzPts val="300"/>
              <a:buFont typeface="Calibri"/>
              <a:buNone/>
            </a:pPr>
            <a:r>
              <a:rPr lang="en-US" sz="1200" b="0" i="0" u="none" strike="noStrike" cap="none">
                <a:solidFill>
                  <a:schemeClr val="dk1"/>
                </a:solidFill>
                <a:latin typeface="Calibri"/>
                <a:ea typeface="Calibri"/>
                <a:cs typeface="Calibri"/>
                <a:sym typeface="Calibri"/>
              </a:rPr>
              <a:t>Mechanical</a:t>
            </a:r>
            <a:endParaRPr/>
          </a:p>
          <a:p>
            <a:pPr marL="914400" marR="0" lvl="1" indent="0" algn="l" rtl="0">
              <a:lnSpc>
                <a:spcPct val="100000"/>
              </a:lnSpc>
              <a:spcBef>
                <a:spcPts val="0"/>
              </a:spcBef>
              <a:spcAft>
                <a:spcPts val="0"/>
              </a:spcAft>
              <a:buClr>
                <a:schemeClr val="dk1"/>
              </a:buClr>
              <a:buSzPts val="300"/>
              <a:buFont typeface="Calibri"/>
              <a:buNone/>
            </a:pPr>
            <a:r>
              <a:rPr lang="en-US" sz="1200" b="0" i="0" u="none" strike="noStrike" cap="none">
                <a:solidFill>
                  <a:schemeClr val="dk1"/>
                </a:solidFill>
                <a:latin typeface="Calibri"/>
                <a:ea typeface="Calibri"/>
                <a:cs typeface="Calibri"/>
                <a:sym typeface="Calibri"/>
              </a:rPr>
              <a:t>Electrical</a:t>
            </a:r>
            <a:endParaRPr/>
          </a:p>
          <a:p>
            <a:pPr marL="914400" marR="0" lvl="1" indent="0" algn="l" rtl="0">
              <a:lnSpc>
                <a:spcPct val="100000"/>
              </a:lnSpc>
              <a:spcBef>
                <a:spcPts val="0"/>
              </a:spcBef>
              <a:spcAft>
                <a:spcPts val="0"/>
              </a:spcAft>
              <a:buClr>
                <a:schemeClr val="dk1"/>
              </a:buClr>
              <a:buSzPts val="300"/>
              <a:buFont typeface="Calibri"/>
              <a:buNone/>
            </a:pPr>
            <a:r>
              <a:rPr lang="en-US" sz="1200" b="0" i="0" u="none" strike="noStrike" cap="none">
                <a:solidFill>
                  <a:schemeClr val="dk1"/>
                </a:solidFill>
                <a:latin typeface="Calibri"/>
                <a:ea typeface="Calibri"/>
                <a:cs typeface="Calibri"/>
                <a:sym typeface="Calibri"/>
              </a:rPr>
              <a:t>Civil</a:t>
            </a:r>
            <a:endParaRPr/>
          </a:p>
          <a:p>
            <a:pPr marL="0" marR="0" lvl="0" indent="457200" algn="l" rtl="0">
              <a:lnSpc>
                <a:spcPct val="100000"/>
              </a:lnSpc>
              <a:spcBef>
                <a:spcPts val="0"/>
              </a:spcBef>
              <a:spcAft>
                <a:spcPts val="0"/>
              </a:spcAft>
              <a:buClr>
                <a:schemeClr val="dk1"/>
              </a:buClr>
              <a:buSzPts val="300"/>
              <a:buFont typeface="Calibri"/>
              <a:buNone/>
            </a:pPr>
            <a:r>
              <a:rPr lang="en-US" sz="1200" b="0" i="0" u="none" strike="noStrike" cap="none">
                <a:solidFill>
                  <a:schemeClr val="dk1"/>
                </a:solidFill>
                <a:latin typeface="Calibri"/>
                <a:ea typeface="Calibri"/>
                <a:cs typeface="Calibri"/>
                <a:sym typeface="Calibri"/>
              </a:rPr>
              <a:t>They do many different types of jobs:</a:t>
            </a:r>
            <a:endParaRPr/>
          </a:p>
          <a:p>
            <a:pPr marL="457200" marR="0" lvl="1" indent="457200" algn="l" rtl="0">
              <a:lnSpc>
                <a:spcPct val="100000"/>
              </a:lnSpc>
              <a:spcBef>
                <a:spcPts val="0"/>
              </a:spcBef>
              <a:spcAft>
                <a:spcPts val="0"/>
              </a:spcAft>
              <a:buClr>
                <a:schemeClr val="dk1"/>
              </a:buClr>
              <a:buSzPts val="300"/>
              <a:buFont typeface="Calibri"/>
              <a:buNone/>
            </a:pPr>
            <a:r>
              <a:rPr lang="en-US" sz="1200" b="0" i="0" u="none" strike="noStrike" cap="none">
                <a:solidFill>
                  <a:schemeClr val="dk1"/>
                </a:solidFill>
                <a:latin typeface="Calibri"/>
                <a:ea typeface="Calibri"/>
                <a:cs typeface="Calibri"/>
                <a:sym typeface="Calibri"/>
              </a:rPr>
              <a:t>Design</a:t>
            </a:r>
            <a:endParaRPr/>
          </a:p>
          <a:p>
            <a:pPr marL="457200" marR="0" lvl="1" indent="457200" algn="l" rtl="0">
              <a:lnSpc>
                <a:spcPct val="100000"/>
              </a:lnSpc>
              <a:spcBef>
                <a:spcPts val="0"/>
              </a:spcBef>
              <a:spcAft>
                <a:spcPts val="0"/>
              </a:spcAft>
              <a:buClr>
                <a:schemeClr val="dk1"/>
              </a:buClr>
              <a:buSzPts val="300"/>
              <a:buFont typeface="Calibri"/>
              <a:buNone/>
            </a:pPr>
            <a:r>
              <a:rPr lang="en-US" sz="1200" b="0" i="0" u="none" strike="noStrike" cap="none">
                <a:solidFill>
                  <a:schemeClr val="dk1"/>
                </a:solidFill>
                <a:latin typeface="Calibri"/>
                <a:ea typeface="Calibri"/>
                <a:cs typeface="Calibri"/>
                <a:sym typeface="Calibri"/>
              </a:rPr>
              <a:t>Sale</a:t>
            </a:r>
            <a:endParaRPr/>
          </a:p>
          <a:p>
            <a:pPr marL="457200" marR="0" lvl="1" indent="457200" algn="l" rtl="0">
              <a:lnSpc>
                <a:spcPct val="100000"/>
              </a:lnSpc>
              <a:spcBef>
                <a:spcPts val="0"/>
              </a:spcBef>
              <a:spcAft>
                <a:spcPts val="0"/>
              </a:spcAft>
              <a:buClr>
                <a:schemeClr val="dk1"/>
              </a:buClr>
              <a:buSzPts val="300"/>
              <a:buFont typeface="Calibri"/>
              <a:buNone/>
            </a:pPr>
            <a:r>
              <a:rPr lang="en-US" sz="1200" b="0" i="0" u="none" strike="noStrike" cap="none">
                <a:solidFill>
                  <a:schemeClr val="dk1"/>
                </a:solidFill>
                <a:latin typeface="Calibri"/>
                <a:ea typeface="Calibri"/>
                <a:cs typeface="Calibri"/>
                <a:sym typeface="Calibri"/>
              </a:rPr>
              <a:t>Test</a:t>
            </a:r>
            <a:endParaRPr/>
          </a:p>
          <a:p>
            <a:pPr marL="457200" marR="0" lvl="1" indent="457200" algn="l" rtl="0">
              <a:lnSpc>
                <a:spcPct val="100000"/>
              </a:lnSpc>
              <a:spcBef>
                <a:spcPts val="0"/>
              </a:spcBef>
              <a:spcAft>
                <a:spcPts val="0"/>
              </a:spcAft>
              <a:buClr>
                <a:schemeClr val="dk1"/>
              </a:buClr>
              <a:buSzPts val="300"/>
              <a:buFont typeface="Calibri"/>
              <a:buNone/>
            </a:pPr>
            <a:r>
              <a:rPr lang="en-US" sz="1200" b="0" i="0" u="none" strike="noStrike" cap="none">
                <a:solidFill>
                  <a:schemeClr val="dk1"/>
                </a:solidFill>
                <a:latin typeface="Calibri"/>
                <a:ea typeface="Calibri"/>
                <a:cs typeface="Calibri"/>
                <a:sym typeface="Calibri"/>
              </a:rPr>
              <a:t>Much, much more!</a:t>
            </a:r>
            <a:endParaRPr/>
          </a:p>
          <a:p>
            <a:pPr marL="0" marR="0" lvl="0" indent="0" algn="l" rtl="0">
              <a:lnSpc>
                <a:spcPct val="100000"/>
              </a:lnSpc>
              <a:spcBef>
                <a:spcPts val="0"/>
              </a:spcBef>
              <a:spcAft>
                <a:spcPts val="0"/>
              </a:spcAft>
              <a:buClr>
                <a:schemeClr val="dk1"/>
              </a:buClr>
              <a:buSzPts val="1200"/>
              <a:buFont typeface="Arial"/>
              <a:buNone/>
            </a:pPr>
            <a:endParaRPr sz="1200" b="1" i="0" u="none" strike="noStrike" cap="none">
              <a:solidFill>
                <a:schemeClr val="dk1"/>
              </a:solidFill>
              <a:latin typeface="Calibri"/>
              <a:ea typeface="Calibri"/>
              <a:cs typeface="Calibri"/>
              <a:sym typeface="Calibri"/>
            </a:endParaRPr>
          </a:p>
        </p:txBody>
      </p:sp>
      <p:sp>
        <p:nvSpPr>
          <p:cNvPr id="145" name="Google Shape;145;p3:notes"/>
          <p:cNvSpPr txBox="1">
            <a:spLocks noGrp="1"/>
          </p:cNvSpPr>
          <p:nvPr>
            <p:ph type="sldNum" idx="12"/>
          </p:nvPr>
        </p:nvSpPr>
        <p:spPr>
          <a:xfrm>
            <a:off x="3884612" y="8685213"/>
            <a:ext cx="2971799" cy="458786"/>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chemeClr val="dk1"/>
              </a:buClr>
              <a:buSzPts val="300"/>
              <a:buFont typeface="Calibri"/>
              <a:buNone/>
            </a:pPr>
            <a:fld id="{00000000-1234-1234-1234-123412341234}" type="slidenum">
              <a:rPr lang="en-US" sz="1200" b="0" i="0" u="none" strike="noStrike" cap="none">
                <a:solidFill>
                  <a:schemeClr val="dk1"/>
                </a:solidFill>
                <a:latin typeface="Calibri"/>
                <a:ea typeface="Calibri"/>
                <a:cs typeface="Calibri"/>
                <a:sym typeface="Calibri"/>
              </a:rPr>
              <a:t>3</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55" name="Google Shape;155;p4:notes"/>
          <p:cNvSpPr txBox="1">
            <a:spLocks noGrp="1"/>
          </p:cNvSpPr>
          <p:nvPr>
            <p:ph type="body" idx="1"/>
          </p:nvPr>
        </p:nvSpPr>
        <p:spPr>
          <a:xfrm>
            <a:off x="685800" y="4400550"/>
            <a:ext cx="5486399" cy="3600450"/>
          </a:xfrm>
          <a:prstGeom prst="rect">
            <a:avLst/>
          </a:prstGeom>
          <a:noFill/>
          <a:ln>
            <a:noFill/>
          </a:ln>
        </p:spPr>
        <p:txBody>
          <a:bodyPr spcFirstLastPara="1" wrap="square" lIns="91425" tIns="45700" rIns="91425" bIns="45700" anchor="t" anchorCtr="0">
            <a:noAutofit/>
          </a:bodyPr>
          <a:lstStyle/>
          <a:p>
            <a:pPr marL="457200" marR="0" lvl="0" indent="-304800" algn="l" rtl="0">
              <a:lnSpc>
                <a:spcPct val="115000"/>
              </a:lnSpc>
              <a:spcBef>
                <a:spcPts val="0"/>
              </a:spcBef>
              <a:spcAft>
                <a:spcPts val="0"/>
              </a:spcAft>
              <a:buClr>
                <a:schemeClr val="dk1"/>
              </a:buClr>
              <a:buSzPts val="1100"/>
              <a:buFont typeface="Arial"/>
              <a:buAutoNum type="arabicPeriod" startAt="5"/>
            </a:pPr>
            <a:r>
              <a:rPr lang="en-US" sz="1100" b="0" i="0" u="none" strike="noStrike" cap="none">
                <a:solidFill>
                  <a:schemeClr val="dk1"/>
                </a:solidFill>
                <a:latin typeface="Arial"/>
                <a:ea typeface="Arial"/>
                <a:cs typeface="Arial"/>
                <a:sym typeface="Arial"/>
              </a:rPr>
              <a:t>Present the engineering design problem and challenge, following presentation:</a:t>
            </a:r>
            <a:endParaRPr/>
          </a:p>
          <a:p>
            <a:pPr marL="914400" marR="0" lvl="0" indent="-304800" algn="l" rtl="0">
              <a:lnSpc>
                <a:spcPct val="115000"/>
              </a:lnSpc>
              <a:spcBef>
                <a:spcPts val="50"/>
              </a:spcBef>
              <a:spcAft>
                <a:spcPts val="0"/>
              </a:spcAft>
              <a:buClr>
                <a:schemeClr val="dk1"/>
              </a:buClr>
              <a:buSzPts val="1100"/>
              <a:buFont typeface="Arial"/>
              <a:buChar char="●"/>
            </a:pPr>
            <a:r>
              <a:rPr lang="en-US" sz="1100" b="0" i="0" u="sng" strike="noStrike" cap="none">
                <a:solidFill>
                  <a:schemeClr val="dk1"/>
                </a:solidFill>
                <a:latin typeface="Arial"/>
                <a:ea typeface="Arial"/>
                <a:cs typeface="Arial"/>
                <a:sym typeface="Arial"/>
              </a:rPr>
              <a:t>Slide 4:</a:t>
            </a:r>
            <a:r>
              <a:rPr lang="en-US" sz="1100" b="0" i="0" u="none" strike="noStrike" cap="none">
                <a:solidFill>
                  <a:schemeClr val="dk1"/>
                </a:solidFill>
                <a:latin typeface="Arial"/>
                <a:ea typeface="Arial"/>
                <a:cs typeface="Arial"/>
                <a:sym typeface="Arial"/>
              </a:rPr>
              <a:t> Play video (2m38s).</a:t>
            </a:r>
            <a:endParaRPr/>
          </a:p>
        </p:txBody>
      </p:sp>
      <p:sp>
        <p:nvSpPr>
          <p:cNvPr id="156" name="Google Shape;156;p4:notes"/>
          <p:cNvSpPr txBox="1">
            <a:spLocks noGrp="1"/>
          </p:cNvSpPr>
          <p:nvPr>
            <p:ph type="sldNum" idx="12"/>
          </p:nvPr>
        </p:nvSpPr>
        <p:spPr>
          <a:xfrm>
            <a:off x="3884612" y="8685213"/>
            <a:ext cx="2971799" cy="458786"/>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chemeClr val="dk1"/>
              </a:buClr>
              <a:buSzPts val="300"/>
              <a:buFont typeface="Calibri"/>
              <a:buNone/>
            </a:pPr>
            <a:fld id="{00000000-1234-1234-1234-123412341234}" type="slidenum">
              <a:rPr lang="en-US" sz="1200" b="0" i="0" u="none" strike="noStrike" cap="none">
                <a:solidFill>
                  <a:schemeClr val="dk1"/>
                </a:solidFill>
                <a:latin typeface="Calibri"/>
                <a:ea typeface="Calibri"/>
                <a:cs typeface="Calibri"/>
                <a:sym typeface="Calibri"/>
              </a:rPr>
              <a:t>4</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Google Shape;163;p5:notes"/>
          <p:cNvSpPr txBox="1">
            <a:spLocks noGrp="1"/>
          </p:cNvSpPr>
          <p:nvPr>
            <p:ph type="body" idx="1"/>
          </p:nvPr>
        </p:nvSpPr>
        <p:spPr>
          <a:xfrm>
            <a:off x="685800" y="4400550"/>
            <a:ext cx="5486399" cy="3600450"/>
          </a:xfrm>
          <a:prstGeom prst="rect">
            <a:avLst/>
          </a:prstGeom>
          <a:noFill/>
          <a:ln>
            <a:noFill/>
          </a:ln>
        </p:spPr>
        <p:txBody>
          <a:bodyPr spcFirstLastPara="1" wrap="square" lIns="91425" tIns="91425" rIns="91425" bIns="91425" anchor="t" anchorCtr="0">
            <a:noAutofit/>
          </a:bodyPr>
          <a:lstStyle/>
          <a:p>
            <a:pPr marL="457200" marR="0" lvl="0" indent="-304800" algn="l" rtl="0">
              <a:lnSpc>
                <a:spcPct val="115000"/>
              </a:lnSpc>
              <a:spcBef>
                <a:spcPts val="0"/>
              </a:spcBef>
              <a:spcAft>
                <a:spcPts val="0"/>
              </a:spcAft>
              <a:buClr>
                <a:schemeClr val="dk1"/>
              </a:buClr>
              <a:buSzPts val="1100"/>
              <a:buFont typeface="Arial"/>
              <a:buChar char="●"/>
            </a:pPr>
            <a:r>
              <a:rPr lang="en-US" sz="1100" b="0" i="0" u="sng" strike="noStrike" cap="none">
                <a:solidFill>
                  <a:schemeClr val="dk1"/>
                </a:solidFill>
                <a:latin typeface="Arial"/>
                <a:ea typeface="Arial"/>
                <a:cs typeface="Arial"/>
                <a:sym typeface="Arial"/>
              </a:rPr>
              <a:t>Slide 5:</a:t>
            </a:r>
            <a:r>
              <a:rPr lang="en-US" sz="1100" b="0" i="0" u="none" strike="noStrike" cap="none">
                <a:solidFill>
                  <a:schemeClr val="dk1"/>
                </a:solidFill>
                <a:latin typeface="Arial"/>
                <a:ea typeface="Arial"/>
                <a:cs typeface="Arial"/>
                <a:sym typeface="Arial"/>
              </a:rPr>
              <a:t> Present the real-world engineering design problem (scenario).</a:t>
            </a:r>
            <a:endParaRPr/>
          </a:p>
        </p:txBody>
      </p:sp>
      <p:sp>
        <p:nvSpPr>
          <p:cNvPr id="164" name="Google Shape;164;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1"/>
        <p:cNvGrpSpPr/>
        <p:nvPr/>
      </p:nvGrpSpPr>
      <p:grpSpPr>
        <a:xfrm>
          <a:off x="0" y="0"/>
          <a:ext cx="0" cy="0"/>
          <a:chOff x="0" y="0"/>
          <a:chExt cx="0" cy="0"/>
        </a:xfrm>
      </p:grpSpPr>
      <p:sp>
        <p:nvSpPr>
          <p:cNvPr id="172" name="Google Shape;172;p6:notes"/>
          <p:cNvSpPr txBox="1">
            <a:spLocks noGrp="1"/>
          </p:cNvSpPr>
          <p:nvPr>
            <p:ph type="body" idx="1"/>
          </p:nvPr>
        </p:nvSpPr>
        <p:spPr>
          <a:xfrm>
            <a:off x="685800" y="4400550"/>
            <a:ext cx="5486399" cy="3600450"/>
          </a:xfrm>
          <a:prstGeom prst="rect">
            <a:avLst/>
          </a:prstGeom>
          <a:noFill/>
          <a:ln>
            <a:noFill/>
          </a:ln>
        </p:spPr>
        <p:txBody>
          <a:bodyPr spcFirstLastPara="1" wrap="square" lIns="91425" tIns="91425" rIns="91425" bIns="91425" anchor="t" anchorCtr="0">
            <a:noAutofit/>
          </a:bodyPr>
          <a:lstStyle/>
          <a:p>
            <a:pPr marL="457200" marR="0" lvl="0" indent="-304800" algn="l" rtl="0">
              <a:lnSpc>
                <a:spcPct val="115000"/>
              </a:lnSpc>
              <a:spcBef>
                <a:spcPts val="0"/>
              </a:spcBef>
              <a:spcAft>
                <a:spcPts val="0"/>
              </a:spcAft>
              <a:buClr>
                <a:schemeClr val="dk1"/>
              </a:buClr>
              <a:buSzPts val="1100"/>
              <a:buFont typeface="Arial"/>
              <a:buChar char="●"/>
            </a:pPr>
            <a:r>
              <a:rPr lang="en-US" sz="1100" b="0" i="0" u="sng" strike="noStrike" cap="none">
                <a:solidFill>
                  <a:schemeClr val="dk1"/>
                </a:solidFill>
                <a:latin typeface="Arial"/>
                <a:ea typeface="Arial"/>
                <a:cs typeface="Arial"/>
                <a:sym typeface="Arial"/>
              </a:rPr>
              <a:t>Slide 6</a:t>
            </a:r>
            <a:r>
              <a:rPr lang="en-US" sz="1100" b="0" i="0" u="none" strike="noStrike" cap="none">
                <a:solidFill>
                  <a:schemeClr val="dk1"/>
                </a:solidFill>
                <a:latin typeface="Arial"/>
                <a:ea typeface="Arial"/>
                <a:cs typeface="Arial"/>
                <a:sym typeface="Arial"/>
              </a:rPr>
              <a:t>: Introduce the Engineering Design Challenge.</a:t>
            </a:r>
            <a:endParaRPr/>
          </a:p>
        </p:txBody>
      </p:sp>
      <p:sp>
        <p:nvSpPr>
          <p:cNvPr id="173" name="Google Shape;173;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Google Shape;181;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82" name="Google Shape;182;p7:notes"/>
          <p:cNvSpPr txBox="1">
            <a:spLocks noGrp="1"/>
          </p:cNvSpPr>
          <p:nvPr>
            <p:ph type="body" idx="1"/>
          </p:nvPr>
        </p:nvSpPr>
        <p:spPr>
          <a:xfrm>
            <a:off x="685800" y="4400550"/>
            <a:ext cx="5486399" cy="3600450"/>
          </a:xfrm>
          <a:prstGeom prst="rect">
            <a:avLst/>
          </a:prstGeom>
          <a:noFill/>
          <a:ln>
            <a:noFill/>
          </a:ln>
        </p:spPr>
        <p:txBody>
          <a:bodyPr spcFirstLastPara="1" wrap="square" lIns="91425" tIns="45700" rIns="91425" bIns="45700" anchor="t" anchorCtr="0">
            <a:noAutofit/>
          </a:bodyPr>
          <a:lstStyle/>
          <a:p>
            <a:pPr marL="457200" marR="0" lvl="0" indent="-304800" algn="l" rtl="0">
              <a:lnSpc>
                <a:spcPct val="115000"/>
              </a:lnSpc>
              <a:spcBef>
                <a:spcPts val="0"/>
              </a:spcBef>
              <a:spcAft>
                <a:spcPts val="0"/>
              </a:spcAft>
              <a:buClr>
                <a:schemeClr val="dk1"/>
              </a:buClr>
              <a:buSzPts val="1100"/>
              <a:buFont typeface="Arial"/>
              <a:buChar char="●"/>
            </a:pPr>
            <a:r>
              <a:rPr lang="en-US" sz="1100" b="0" i="0" u="sng" strike="noStrike" cap="none">
                <a:solidFill>
                  <a:schemeClr val="dk1"/>
                </a:solidFill>
                <a:latin typeface="Arial"/>
                <a:ea typeface="Arial"/>
                <a:cs typeface="Arial"/>
                <a:sym typeface="Arial"/>
              </a:rPr>
              <a:t>Slide 7:</a:t>
            </a:r>
            <a:r>
              <a:rPr lang="en-US" sz="1100" b="0" i="0" u="none" strike="noStrike" cap="none">
                <a:solidFill>
                  <a:schemeClr val="dk1"/>
                </a:solidFill>
                <a:latin typeface="Arial"/>
                <a:ea typeface="Arial"/>
                <a:cs typeface="Arial"/>
                <a:sym typeface="Arial"/>
              </a:rPr>
              <a:t> Share Engineering Design Goals.</a:t>
            </a:r>
            <a:endParaRPr/>
          </a:p>
        </p:txBody>
      </p:sp>
      <p:sp>
        <p:nvSpPr>
          <p:cNvPr id="183" name="Google Shape;183;p7:notes"/>
          <p:cNvSpPr txBox="1">
            <a:spLocks noGrp="1"/>
          </p:cNvSpPr>
          <p:nvPr>
            <p:ph type="sldNum" idx="12"/>
          </p:nvPr>
        </p:nvSpPr>
        <p:spPr>
          <a:xfrm>
            <a:off x="3884612" y="8685213"/>
            <a:ext cx="2971799" cy="458786"/>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chemeClr val="dk1"/>
              </a:buClr>
              <a:buSzPts val="300"/>
              <a:buFont typeface="Calibri"/>
              <a:buNone/>
            </a:pPr>
            <a:fld id="{00000000-1234-1234-1234-123412341234}" type="slidenum">
              <a:rPr lang="en-US" sz="1200" b="0" i="0" u="none" strike="noStrike" cap="none">
                <a:solidFill>
                  <a:schemeClr val="dk1"/>
                </a:solidFill>
                <a:latin typeface="Calibri"/>
                <a:ea typeface="Calibri"/>
                <a:cs typeface="Calibri"/>
                <a:sym typeface="Calibri"/>
              </a:rPr>
              <a:t>7</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0"/>
        <p:cNvGrpSpPr/>
        <p:nvPr/>
      </p:nvGrpSpPr>
      <p:grpSpPr>
        <a:xfrm>
          <a:off x="0" y="0"/>
          <a:ext cx="0" cy="0"/>
          <a:chOff x="0" y="0"/>
          <a:chExt cx="0" cy="0"/>
        </a:xfrm>
      </p:grpSpPr>
      <p:sp>
        <p:nvSpPr>
          <p:cNvPr id="191" name="Google Shape;191;p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92" name="Google Shape;192;p8:notes"/>
          <p:cNvSpPr txBox="1">
            <a:spLocks noGrp="1"/>
          </p:cNvSpPr>
          <p:nvPr>
            <p:ph type="body" idx="1"/>
          </p:nvPr>
        </p:nvSpPr>
        <p:spPr>
          <a:xfrm>
            <a:off x="685800" y="4400550"/>
            <a:ext cx="5486399" cy="3600450"/>
          </a:xfrm>
          <a:prstGeom prst="rect">
            <a:avLst/>
          </a:prstGeom>
          <a:noFill/>
          <a:ln>
            <a:noFill/>
          </a:ln>
        </p:spPr>
        <p:txBody>
          <a:bodyPr spcFirstLastPara="1" wrap="square" lIns="91425" tIns="45700" rIns="91425" bIns="45700" anchor="t" anchorCtr="0">
            <a:noAutofit/>
          </a:bodyPr>
          <a:lstStyle/>
          <a:p>
            <a:pPr marL="457200" marR="0" lvl="0" indent="-304800" algn="l" rtl="0">
              <a:lnSpc>
                <a:spcPct val="115000"/>
              </a:lnSpc>
              <a:spcBef>
                <a:spcPts val="0"/>
              </a:spcBef>
              <a:spcAft>
                <a:spcPts val="0"/>
              </a:spcAft>
              <a:buClr>
                <a:schemeClr val="dk1"/>
              </a:buClr>
              <a:buSzPts val="1100"/>
              <a:buFont typeface="Arial"/>
              <a:buChar char="●"/>
            </a:pPr>
            <a:r>
              <a:rPr lang="en-US" sz="1100" b="0" i="0" u="sng" strike="noStrike" cap="none">
                <a:solidFill>
                  <a:schemeClr val="dk1"/>
                </a:solidFill>
                <a:latin typeface="Arial"/>
                <a:ea typeface="Arial"/>
                <a:cs typeface="Arial"/>
                <a:sym typeface="Arial"/>
              </a:rPr>
              <a:t>Slide 8:</a:t>
            </a:r>
            <a:r>
              <a:rPr lang="en-US" sz="1100" b="0" i="0" u="none" strike="noStrike" cap="none">
                <a:solidFill>
                  <a:schemeClr val="dk1"/>
                </a:solidFill>
                <a:latin typeface="Arial"/>
                <a:ea typeface="Arial"/>
                <a:cs typeface="Arial"/>
                <a:sym typeface="Arial"/>
              </a:rPr>
              <a:t> Introduce resources (materials) available to each team.</a:t>
            </a:r>
            <a:endParaRPr/>
          </a:p>
          <a:p>
            <a:pPr marL="0" marR="0" lvl="0" indent="457200" algn="l" rtl="0">
              <a:lnSpc>
                <a:spcPct val="115000"/>
              </a:lnSpc>
              <a:spcBef>
                <a:spcPts val="50"/>
              </a:spcBef>
              <a:spcAft>
                <a:spcPts val="0"/>
              </a:spcAft>
              <a:buClr>
                <a:schemeClr val="dk1"/>
              </a:buClr>
              <a:buSzPts val="1000"/>
              <a:buFont typeface="Arial"/>
              <a:buNone/>
            </a:pPr>
            <a:r>
              <a:rPr lang="en-US" sz="1000" b="0" i="0" u="none" strike="noStrike" cap="none">
                <a:solidFill>
                  <a:schemeClr val="dk1"/>
                </a:solidFill>
                <a:latin typeface="Arial"/>
                <a:ea typeface="Arial"/>
                <a:cs typeface="Arial"/>
                <a:sym typeface="Arial"/>
              </a:rPr>
              <a:t>Materials: paperclips, binder clips, forks, yarn, rubber bands, craft sticks, </a:t>
            </a:r>
            <a:endParaRPr/>
          </a:p>
          <a:p>
            <a:pPr marL="0" marR="0" lvl="0" indent="457200" algn="l" rtl="0">
              <a:lnSpc>
                <a:spcPct val="115000"/>
              </a:lnSpc>
              <a:spcBef>
                <a:spcPts val="50"/>
              </a:spcBef>
              <a:spcAft>
                <a:spcPts val="0"/>
              </a:spcAft>
              <a:buClr>
                <a:schemeClr val="dk1"/>
              </a:buClr>
              <a:buSzPts val="1000"/>
              <a:buFont typeface="Arial"/>
              <a:buNone/>
            </a:pPr>
            <a:r>
              <a:rPr lang="en-US" sz="1000" b="0" i="0" u="none" strike="noStrike" cap="none">
                <a:solidFill>
                  <a:schemeClr val="dk1"/>
                </a:solidFill>
                <a:latin typeface="Arial"/>
                <a:ea typeface="Arial"/>
                <a:cs typeface="Arial"/>
                <a:sym typeface="Arial"/>
              </a:rPr>
              <a:t>construction paper, safety pins, tape, pipe cleaners</a:t>
            </a:r>
            <a:endParaRPr/>
          </a:p>
          <a:p>
            <a:pPr marL="457200" marR="0" lvl="0" indent="-304800" algn="l" rtl="0">
              <a:lnSpc>
                <a:spcPct val="115000"/>
              </a:lnSpc>
              <a:spcBef>
                <a:spcPts val="50"/>
              </a:spcBef>
              <a:spcAft>
                <a:spcPts val="0"/>
              </a:spcAft>
              <a:buClr>
                <a:schemeClr val="dk1"/>
              </a:buClr>
              <a:buSzPts val="1100"/>
              <a:buFont typeface="Arial"/>
              <a:buChar char="●"/>
            </a:pPr>
            <a:r>
              <a:rPr lang="en-US" sz="1100" b="0" i="0" u="none" strike="noStrike" cap="none">
                <a:solidFill>
                  <a:schemeClr val="dk1"/>
                </a:solidFill>
                <a:latin typeface="Arial"/>
                <a:ea typeface="Arial"/>
                <a:cs typeface="Arial"/>
                <a:sym typeface="Arial"/>
              </a:rPr>
              <a:t>Explain how teams will work.</a:t>
            </a:r>
            <a:endParaRPr/>
          </a:p>
          <a:p>
            <a:pPr marL="0" marR="0" lvl="0" indent="0" algn="l" rtl="0">
              <a:lnSpc>
                <a:spcPct val="115000"/>
              </a:lnSpc>
              <a:spcBef>
                <a:spcPts val="50"/>
              </a:spcBef>
              <a:spcAft>
                <a:spcPts val="0"/>
              </a:spcAft>
              <a:buClr>
                <a:schemeClr val="dk1"/>
              </a:buClr>
              <a:buSzPts val="1200"/>
              <a:buFont typeface="Arial"/>
              <a:buNone/>
            </a:pPr>
            <a:endParaRPr sz="1200" b="0" i="0" u="none" strike="noStrike" cap="none">
              <a:solidFill>
                <a:schemeClr val="dk1"/>
              </a:solidFill>
              <a:latin typeface="Calibri"/>
              <a:ea typeface="Calibri"/>
              <a:cs typeface="Calibri"/>
              <a:sym typeface="Calibri"/>
            </a:endParaRPr>
          </a:p>
        </p:txBody>
      </p:sp>
      <p:sp>
        <p:nvSpPr>
          <p:cNvPr id="193" name="Google Shape;193;p8:notes"/>
          <p:cNvSpPr txBox="1">
            <a:spLocks noGrp="1"/>
          </p:cNvSpPr>
          <p:nvPr>
            <p:ph type="sldNum" idx="12"/>
          </p:nvPr>
        </p:nvSpPr>
        <p:spPr>
          <a:xfrm>
            <a:off x="3884612" y="8685213"/>
            <a:ext cx="2971799" cy="458786"/>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chemeClr val="dk1"/>
              </a:buClr>
              <a:buSzPts val="300"/>
              <a:buFont typeface="Calibri"/>
              <a:buNone/>
            </a:pPr>
            <a:fld id="{00000000-1234-1234-1234-123412341234}" type="slidenum">
              <a:rPr lang="en-US" sz="1200" b="0" i="0" u="none" strike="noStrike" cap="none">
                <a:solidFill>
                  <a:schemeClr val="dk1"/>
                </a:solidFill>
                <a:latin typeface="Calibri"/>
                <a:ea typeface="Calibri"/>
                <a:cs typeface="Calibri"/>
                <a:sym typeface="Calibri"/>
              </a:rPr>
              <a:t>8</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Google Shape;219;p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20" name="Google Shape;220;p9:notes"/>
          <p:cNvSpPr txBox="1">
            <a:spLocks noGrp="1"/>
          </p:cNvSpPr>
          <p:nvPr>
            <p:ph type="body" idx="1"/>
          </p:nvPr>
        </p:nvSpPr>
        <p:spPr>
          <a:xfrm>
            <a:off x="685800" y="4400550"/>
            <a:ext cx="5486399" cy="3600450"/>
          </a:xfrm>
          <a:prstGeom prst="rect">
            <a:avLst/>
          </a:prstGeom>
          <a:noFill/>
          <a:ln>
            <a:noFill/>
          </a:ln>
        </p:spPr>
        <p:txBody>
          <a:bodyPr spcFirstLastPara="1" wrap="square" lIns="91425" tIns="45700" rIns="91425" bIns="45700" anchor="t" anchorCtr="0">
            <a:noAutofit/>
          </a:bodyPr>
          <a:lstStyle/>
          <a:p>
            <a:pPr marL="457200" marR="0" lvl="0" indent="-304800" algn="l" rtl="0">
              <a:lnSpc>
                <a:spcPct val="115000"/>
              </a:lnSpc>
              <a:spcBef>
                <a:spcPts val="0"/>
              </a:spcBef>
              <a:spcAft>
                <a:spcPts val="0"/>
              </a:spcAft>
              <a:buClr>
                <a:schemeClr val="dk1"/>
              </a:buClr>
              <a:buSzPts val="1100"/>
              <a:buFont typeface="Arial"/>
              <a:buChar char="●"/>
            </a:pPr>
            <a:r>
              <a:rPr lang="en-US" sz="1100" b="0" i="0" u="sng" strike="noStrike" cap="none">
                <a:solidFill>
                  <a:schemeClr val="dk1"/>
                </a:solidFill>
                <a:latin typeface="Arial"/>
                <a:ea typeface="Arial"/>
                <a:cs typeface="Arial"/>
                <a:sym typeface="Arial"/>
              </a:rPr>
              <a:t>Slide 9:</a:t>
            </a:r>
            <a:r>
              <a:rPr lang="en-US" sz="1100" b="0" i="0" u="none" strike="noStrike" cap="none">
                <a:solidFill>
                  <a:schemeClr val="dk1"/>
                </a:solidFill>
                <a:latin typeface="Arial"/>
                <a:ea typeface="Arial"/>
                <a:cs typeface="Arial"/>
                <a:sym typeface="Arial"/>
              </a:rPr>
              <a:t> Explain prototype-testing procedures.</a:t>
            </a:r>
            <a:endParaRPr/>
          </a:p>
          <a:p>
            <a:pPr marL="0" marR="0" lvl="0" indent="0" algn="l" rtl="0">
              <a:lnSpc>
                <a:spcPct val="100000"/>
              </a:lnSpc>
              <a:spcBef>
                <a:spcPts val="50"/>
              </a:spcBef>
              <a:spcAft>
                <a:spcPts val="0"/>
              </a:spcAft>
              <a:buClr>
                <a:schemeClr val="dk1"/>
              </a:buClr>
              <a:buSzPts val="1100"/>
              <a:buFont typeface="Arial"/>
              <a:buNone/>
            </a:pPr>
            <a:endParaRPr sz="1100" b="0" i="0" u="none" strike="noStrike" cap="none">
              <a:solidFill>
                <a:schemeClr val="dk1"/>
              </a:solidFill>
              <a:latin typeface="Arial"/>
              <a:ea typeface="Arial"/>
              <a:cs typeface="Arial"/>
              <a:sym typeface="Arial"/>
            </a:endParaRPr>
          </a:p>
          <a:p>
            <a:pPr marL="0" marR="0" lvl="0" indent="0" algn="l" rtl="0">
              <a:lnSpc>
                <a:spcPct val="115000"/>
              </a:lnSpc>
              <a:spcBef>
                <a:spcPts val="0"/>
              </a:spcBef>
              <a:spcAft>
                <a:spcPts val="0"/>
              </a:spcAft>
              <a:buClr>
                <a:schemeClr val="dk1"/>
              </a:buClr>
              <a:buSzPts val="1100"/>
              <a:buFont typeface="Arial"/>
              <a:buNone/>
            </a:pPr>
            <a:r>
              <a:rPr lang="en-US" sz="1100" b="0" i="0" u="none" strike="noStrike" cap="none">
                <a:solidFill>
                  <a:schemeClr val="dk1"/>
                </a:solidFill>
                <a:latin typeface="Arial"/>
                <a:ea typeface="Arial"/>
                <a:cs typeface="Arial"/>
                <a:sym typeface="Arial"/>
              </a:rPr>
              <a:t>Design will be tested using a mannequin foot. Students must design a device that can be attached to a sock right before testing. The device will be used to help someone pull a sock onto the mannequin foot. Have students think about how easy it was to pull the sock onto the mannequin foot, or would it have been easier to their own foot.</a:t>
            </a:r>
            <a:endParaRPr/>
          </a:p>
          <a:p>
            <a:pPr marL="0" marR="0" lvl="0" indent="0" algn="l" rtl="0">
              <a:lnSpc>
                <a:spcPct val="115000"/>
              </a:lnSpc>
              <a:spcBef>
                <a:spcPts val="0"/>
              </a:spcBef>
              <a:spcAft>
                <a:spcPts val="0"/>
              </a:spcAft>
              <a:buClr>
                <a:schemeClr val="dk1"/>
              </a:buClr>
              <a:buSzPts val="1100"/>
              <a:buFont typeface="Arial"/>
              <a:buNone/>
            </a:pPr>
            <a:r>
              <a:rPr lang="en-US" sz="1100" b="0" i="1" u="none" strike="noStrike" cap="none">
                <a:solidFill>
                  <a:schemeClr val="dk1"/>
                </a:solidFill>
                <a:latin typeface="Arial"/>
                <a:ea typeface="Arial"/>
                <a:cs typeface="Arial"/>
                <a:sym typeface="Arial"/>
              </a:rPr>
              <a:t>Note: the design cannot be built on the sock. It must be something that can be attached during testing and detached after testing.</a:t>
            </a:r>
            <a:endParaRPr/>
          </a:p>
        </p:txBody>
      </p:sp>
      <p:sp>
        <p:nvSpPr>
          <p:cNvPr id="221" name="Google Shape;221;p9:notes"/>
          <p:cNvSpPr txBox="1">
            <a:spLocks noGrp="1"/>
          </p:cNvSpPr>
          <p:nvPr>
            <p:ph type="sldNum" idx="12"/>
          </p:nvPr>
        </p:nvSpPr>
        <p:spPr>
          <a:xfrm>
            <a:off x="3884612" y="8685213"/>
            <a:ext cx="2971799" cy="458786"/>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chemeClr val="dk1"/>
              </a:buClr>
              <a:buSzPts val="300"/>
              <a:buFont typeface="Calibri"/>
              <a:buNone/>
            </a:pPr>
            <a:fld id="{00000000-1234-1234-1234-123412341234}" type="slidenum">
              <a:rPr lang="en-US" sz="1200" b="0" i="0" u="none" strike="noStrike" cap="none">
                <a:solidFill>
                  <a:schemeClr val="dk1"/>
                </a:solidFill>
                <a:latin typeface="Calibri"/>
                <a:ea typeface="Calibri"/>
                <a:cs typeface="Calibri"/>
                <a:sym typeface="Calibri"/>
              </a:rPr>
              <a:t>9</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2"/>
        <p:cNvGrpSpPr/>
        <p:nvPr/>
      </p:nvGrpSpPr>
      <p:grpSpPr>
        <a:xfrm>
          <a:off x="0" y="0"/>
          <a:ext cx="0" cy="0"/>
          <a:chOff x="0" y="0"/>
          <a:chExt cx="0" cy="0"/>
        </a:xfrm>
      </p:grpSpPr>
      <p:sp>
        <p:nvSpPr>
          <p:cNvPr id="13" name="Google Shape;13;p16"/>
          <p:cNvSpPr txBox="1">
            <a:spLocks noGrp="1"/>
          </p:cNvSpPr>
          <p:nvPr>
            <p:ph type="ctrTitle"/>
          </p:nvPr>
        </p:nvSpPr>
        <p:spPr>
          <a:xfrm>
            <a:off x="1524000" y="1122362"/>
            <a:ext cx="9144000" cy="2387600"/>
          </a:xfrm>
          <a:prstGeom prst="rect">
            <a:avLst/>
          </a:prstGeom>
          <a:noFill/>
          <a:ln>
            <a:noFill/>
          </a:ln>
        </p:spPr>
        <p:txBody>
          <a:bodyPr spcFirstLastPara="1" wrap="square" lIns="91425" tIns="91425" rIns="91425" bIns="91425" anchor="b" anchorCtr="0">
            <a:noAutofit/>
          </a:bodyPr>
          <a:lstStyle>
            <a:lvl1pPr marR="0" lvl="0" algn="ctr">
              <a:lnSpc>
                <a:spcPct val="90000"/>
              </a:lnSpc>
              <a:spcBef>
                <a:spcPts val="0"/>
              </a:spcBef>
              <a:spcAft>
                <a:spcPts val="0"/>
              </a:spcAft>
              <a:buClr>
                <a:schemeClr val="dk1"/>
              </a:buClr>
              <a:buSzPts val="1400"/>
              <a:buFont typeface="Calibri"/>
              <a:buNone/>
              <a:defRPr sz="1400" b="0" i="0" u="none" strike="noStrike" cap="none">
                <a:solidFill>
                  <a:srgbClr val="000000"/>
                </a:solidFill>
                <a:latin typeface="Arial"/>
                <a:ea typeface="Arial"/>
                <a:cs typeface="Arial"/>
                <a:sym typeface="Arial"/>
              </a:defRPr>
            </a:lvl1pPr>
            <a:lvl2pPr marR="0" lvl="1" algn="l">
              <a:lnSpc>
                <a:spcPct val="100000"/>
              </a:lnSpc>
              <a:spcBef>
                <a:spcPts val="0"/>
              </a:spcBef>
              <a:spcAft>
                <a:spcPts val="0"/>
              </a:spcAft>
              <a:buSzPts val="1400"/>
              <a:buNone/>
              <a:defRPr sz="1800"/>
            </a:lvl2pPr>
            <a:lvl3pPr marR="0" lvl="2" algn="l">
              <a:lnSpc>
                <a:spcPct val="100000"/>
              </a:lnSpc>
              <a:spcBef>
                <a:spcPts val="0"/>
              </a:spcBef>
              <a:spcAft>
                <a:spcPts val="0"/>
              </a:spcAft>
              <a:buSzPts val="1400"/>
              <a:buNone/>
              <a:defRPr sz="1800"/>
            </a:lvl3pPr>
            <a:lvl4pPr marR="0" lvl="3" algn="l">
              <a:lnSpc>
                <a:spcPct val="100000"/>
              </a:lnSpc>
              <a:spcBef>
                <a:spcPts val="0"/>
              </a:spcBef>
              <a:spcAft>
                <a:spcPts val="0"/>
              </a:spcAft>
              <a:buSzPts val="1400"/>
              <a:buNone/>
              <a:defRPr sz="1800"/>
            </a:lvl4pPr>
            <a:lvl5pPr marR="0" lvl="4" algn="l">
              <a:lnSpc>
                <a:spcPct val="100000"/>
              </a:lnSpc>
              <a:spcBef>
                <a:spcPts val="0"/>
              </a:spcBef>
              <a:spcAft>
                <a:spcPts val="0"/>
              </a:spcAft>
              <a:buSzPts val="1400"/>
              <a:buNone/>
              <a:defRPr sz="1800"/>
            </a:lvl5pPr>
            <a:lvl6pPr marR="0" lvl="5" algn="l">
              <a:lnSpc>
                <a:spcPct val="100000"/>
              </a:lnSpc>
              <a:spcBef>
                <a:spcPts val="0"/>
              </a:spcBef>
              <a:spcAft>
                <a:spcPts val="0"/>
              </a:spcAft>
              <a:buSzPts val="1400"/>
              <a:buNone/>
              <a:defRPr sz="1800"/>
            </a:lvl6pPr>
            <a:lvl7pPr marR="0" lvl="6" algn="l">
              <a:lnSpc>
                <a:spcPct val="100000"/>
              </a:lnSpc>
              <a:spcBef>
                <a:spcPts val="0"/>
              </a:spcBef>
              <a:spcAft>
                <a:spcPts val="0"/>
              </a:spcAft>
              <a:buSzPts val="1400"/>
              <a:buNone/>
              <a:defRPr sz="1800"/>
            </a:lvl7pPr>
            <a:lvl8pPr marR="0" lvl="7" algn="l">
              <a:lnSpc>
                <a:spcPct val="100000"/>
              </a:lnSpc>
              <a:spcBef>
                <a:spcPts val="0"/>
              </a:spcBef>
              <a:spcAft>
                <a:spcPts val="0"/>
              </a:spcAft>
              <a:buSzPts val="1400"/>
              <a:buNone/>
              <a:defRPr sz="1800"/>
            </a:lvl8pPr>
            <a:lvl9pPr marR="0" lvl="8" algn="l">
              <a:lnSpc>
                <a:spcPct val="100000"/>
              </a:lnSpc>
              <a:spcBef>
                <a:spcPts val="0"/>
              </a:spcBef>
              <a:spcAft>
                <a:spcPts val="0"/>
              </a:spcAft>
              <a:buSzPts val="1400"/>
              <a:buNone/>
              <a:defRPr sz="1800"/>
            </a:lvl9pPr>
          </a:lstStyle>
          <a:p>
            <a:endParaRPr/>
          </a:p>
        </p:txBody>
      </p:sp>
      <p:sp>
        <p:nvSpPr>
          <p:cNvPr id="14" name="Google Shape;14;p16"/>
          <p:cNvSpPr txBox="1">
            <a:spLocks noGrp="1"/>
          </p:cNvSpPr>
          <p:nvPr>
            <p:ph type="subTitle" idx="1"/>
          </p:nvPr>
        </p:nvSpPr>
        <p:spPr>
          <a:xfrm>
            <a:off x="1524000" y="3602037"/>
            <a:ext cx="9144000" cy="1655761"/>
          </a:xfrm>
          <a:prstGeom prst="rect">
            <a:avLst/>
          </a:prstGeom>
          <a:noFill/>
          <a:ln>
            <a:noFill/>
          </a:ln>
        </p:spPr>
        <p:txBody>
          <a:bodyPr spcFirstLastPara="1" wrap="square" lIns="91425" tIns="91425" rIns="91425" bIns="91425" anchor="t" anchorCtr="0">
            <a:noAutofit/>
          </a:bodyPr>
          <a:lstStyle>
            <a:lvl1pPr marR="0" lvl="0" algn="ctr">
              <a:lnSpc>
                <a:spcPct val="90000"/>
              </a:lnSpc>
              <a:spcBef>
                <a:spcPts val="1000"/>
              </a:spcBef>
              <a:spcAft>
                <a:spcPts val="0"/>
              </a:spcAft>
              <a:buClr>
                <a:schemeClr val="dk1"/>
              </a:buClr>
              <a:buSzPts val="1400"/>
              <a:buFont typeface="Arial"/>
              <a:buNone/>
              <a:defRPr sz="1400" b="0" i="0" u="none" strike="noStrike" cap="none">
                <a:solidFill>
                  <a:srgbClr val="000000"/>
                </a:solidFill>
                <a:latin typeface="Arial"/>
                <a:ea typeface="Arial"/>
                <a:cs typeface="Arial"/>
                <a:sym typeface="Arial"/>
              </a:defRPr>
            </a:lvl1pPr>
            <a:lvl2pPr marR="0" lvl="1" algn="ctr">
              <a:lnSpc>
                <a:spcPct val="90000"/>
              </a:lnSpc>
              <a:spcBef>
                <a:spcPts val="500"/>
              </a:spcBef>
              <a:spcAft>
                <a:spcPts val="0"/>
              </a:spcAft>
              <a:buClr>
                <a:schemeClr val="dk1"/>
              </a:buClr>
              <a:buSzPts val="1400"/>
              <a:buFont typeface="Arial"/>
              <a:buNone/>
              <a:defRPr sz="1400" b="0" i="0" u="none" strike="noStrike" cap="none">
                <a:solidFill>
                  <a:srgbClr val="000000"/>
                </a:solidFill>
                <a:latin typeface="Arial"/>
                <a:ea typeface="Arial"/>
                <a:cs typeface="Arial"/>
                <a:sym typeface="Arial"/>
              </a:defRPr>
            </a:lvl2pPr>
            <a:lvl3pPr marR="0" lvl="2" algn="ctr">
              <a:lnSpc>
                <a:spcPct val="90000"/>
              </a:lnSpc>
              <a:spcBef>
                <a:spcPts val="500"/>
              </a:spcBef>
              <a:spcAft>
                <a:spcPts val="0"/>
              </a:spcAft>
              <a:buClr>
                <a:schemeClr val="dk1"/>
              </a:buClr>
              <a:buSzPts val="1400"/>
              <a:buFont typeface="Arial"/>
              <a:buNone/>
              <a:defRPr sz="1400" b="0" i="0" u="none" strike="noStrike" cap="none">
                <a:solidFill>
                  <a:srgbClr val="000000"/>
                </a:solidFill>
                <a:latin typeface="Arial"/>
                <a:ea typeface="Arial"/>
                <a:cs typeface="Arial"/>
                <a:sym typeface="Arial"/>
              </a:defRPr>
            </a:lvl3pPr>
            <a:lvl4pPr marR="0" lvl="3" algn="ctr">
              <a:lnSpc>
                <a:spcPct val="90000"/>
              </a:lnSpc>
              <a:spcBef>
                <a:spcPts val="500"/>
              </a:spcBef>
              <a:spcAft>
                <a:spcPts val="0"/>
              </a:spcAft>
              <a:buClr>
                <a:schemeClr val="dk1"/>
              </a:buClr>
              <a:buSzPts val="1400"/>
              <a:buFont typeface="Arial"/>
              <a:buNone/>
              <a:defRPr sz="1400" b="0" i="0" u="none" strike="noStrike" cap="none">
                <a:solidFill>
                  <a:srgbClr val="000000"/>
                </a:solidFill>
                <a:latin typeface="Arial"/>
                <a:ea typeface="Arial"/>
                <a:cs typeface="Arial"/>
                <a:sym typeface="Arial"/>
              </a:defRPr>
            </a:lvl4pPr>
            <a:lvl5pPr marR="0" lvl="4" algn="ctr">
              <a:lnSpc>
                <a:spcPct val="90000"/>
              </a:lnSpc>
              <a:spcBef>
                <a:spcPts val="500"/>
              </a:spcBef>
              <a:spcAft>
                <a:spcPts val="0"/>
              </a:spcAft>
              <a:buClr>
                <a:schemeClr val="dk1"/>
              </a:buClr>
              <a:buSzPts val="1400"/>
              <a:buFont typeface="Arial"/>
              <a:buNone/>
              <a:defRPr sz="1400" b="0" i="0" u="none" strike="noStrike" cap="none">
                <a:solidFill>
                  <a:srgbClr val="000000"/>
                </a:solidFill>
                <a:latin typeface="Arial"/>
                <a:ea typeface="Arial"/>
                <a:cs typeface="Arial"/>
                <a:sym typeface="Arial"/>
              </a:defRPr>
            </a:lvl5pPr>
            <a:lvl6pPr marR="0" lvl="5" algn="ctr">
              <a:lnSpc>
                <a:spcPct val="90000"/>
              </a:lnSpc>
              <a:spcBef>
                <a:spcPts val="500"/>
              </a:spcBef>
              <a:spcAft>
                <a:spcPts val="0"/>
              </a:spcAft>
              <a:buClr>
                <a:schemeClr val="dk1"/>
              </a:buClr>
              <a:buSzPts val="1400"/>
              <a:buFont typeface="Arial"/>
              <a:buNone/>
              <a:defRPr sz="1400" b="0" i="0" u="none" strike="noStrike" cap="none">
                <a:solidFill>
                  <a:srgbClr val="000000"/>
                </a:solidFill>
                <a:latin typeface="Arial"/>
                <a:ea typeface="Arial"/>
                <a:cs typeface="Arial"/>
                <a:sym typeface="Arial"/>
              </a:defRPr>
            </a:lvl6pPr>
            <a:lvl7pPr marR="0" lvl="6" algn="ctr">
              <a:lnSpc>
                <a:spcPct val="90000"/>
              </a:lnSpc>
              <a:spcBef>
                <a:spcPts val="500"/>
              </a:spcBef>
              <a:spcAft>
                <a:spcPts val="0"/>
              </a:spcAft>
              <a:buClr>
                <a:schemeClr val="dk1"/>
              </a:buClr>
              <a:buSzPts val="1400"/>
              <a:buFont typeface="Arial"/>
              <a:buNone/>
              <a:defRPr sz="1400" b="0" i="0" u="none" strike="noStrike" cap="none">
                <a:solidFill>
                  <a:srgbClr val="000000"/>
                </a:solidFill>
                <a:latin typeface="Arial"/>
                <a:ea typeface="Arial"/>
                <a:cs typeface="Arial"/>
                <a:sym typeface="Arial"/>
              </a:defRPr>
            </a:lvl7pPr>
            <a:lvl8pPr marR="0" lvl="7" algn="ctr">
              <a:lnSpc>
                <a:spcPct val="90000"/>
              </a:lnSpc>
              <a:spcBef>
                <a:spcPts val="500"/>
              </a:spcBef>
              <a:spcAft>
                <a:spcPts val="0"/>
              </a:spcAft>
              <a:buClr>
                <a:schemeClr val="dk1"/>
              </a:buClr>
              <a:buSzPts val="1400"/>
              <a:buFont typeface="Arial"/>
              <a:buNone/>
              <a:defRPr sz="1400" b="0" i="0" u="none" strike="noStrike" cap="none">
                <a:solidFill>
                  <a:srgbClr val="000000"/>
                </a:solidFill>
                <a:latin typeface="Arial"/>
                <a:ea typeface="Arial"/>
                <a:cs typeface="Arial"/>
                <a:sym typeface="Arial"/>
              </a:defRPr>
            </a:lvl8pPr>
            <a:lvl9pPr marR="0" lvl="8" algn="ctr">
              <a:lnSpc>
                <a:spcPct val="90000"/>
              </a:lnSpc>
              <a:spcBef>
                <a:spcPts val="500"/>
              </a:spcBef>
              <a:spcAft>
                <a:spcPts val="0"/>
              </a:spcAft>
              <a:buClr>
                <a:schemeClr val="dk1"/>
              </a:buClr>
              <a:buSzPts val="1400"/>
              <a:buFont typeface="Arial"/>
              <a:buNone/>
              <a:defRPr sz="1400" b="0" i="0" u="none" strike="noStrike" cap="none">
                <a:solidFill>
                  <a:srgbClr val="000000"/>
                </a:solidFill>
                <a:latin typeface="Arial"/>
                <a:ea typeface="Arial"/>
                <a:cs typeface="Arial"/>
                <a:sym typeface="Arial"/>
              </a:defRPr>
            </a:lvl9pPr>
          </a:lstStyle>
          <a:p>
            <a:endParaRPr/>
          </a:p>
        </p:txBody>
      </p:sp>
      <p:sp>
        <p:nvSpPr>
          <p:cNvPr id="15" name="Google Shape;15;p16"/>
          <p:cNvSpPr txBox="1">
            <a:spLocks noGrp="1"/>
          </p:cNvSpPr>
          <p:nvPr>
            <p:ph type="dt" idx="10"/>
          </p:nvPr>
        </p:nvSpPr>
        <p:spPr>
          <a:xfrm>
            <a:off x="838200" y="6356350"/>
            <a:ext cx="2743199" cy="365125"/>
          </a:xfrm>
          <a:prstGeom prst="rect">
            <a:avLst/>
          </a:prstGeom>
          <a:noFill/>
          <a:ln>
            <a:noFill/>
          </a:ln>
        </p:spPr>
        <p:txBody>
          <a:bodyPr spcFirstLastPara="1" wrap="square" lIns="91425" tIns="91425" rIns="91425" bIns="91425" anchor="t" anchorCtr="0">
            <a:noAutofit/>
          </a:bodyPr>
          <a:lstStyle>
            <a:lvl1pPr marR="0" lvl="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endParaRPr/>
          </a:p>
        </p:txBody>
      </p:sp>
      <p:sp>
        <p:nvSpPr>
          <p:cNvPr id="16" name="Google Shape;16;p16"/>
          <p:cNvSpPr txBox="1">
            <a:spLocks noGrp="1"/>
          </p:cNvSpPr>
          <p:nvPr>
            <p:ph type="ftr" idx="11"/>
          </p:nvPr>
        </p:nvSpPr>
        <p:spPr>
          <a:xfrm>
            <a:off x="4038600" y="6356350"/>
            <a:ext cx="4114800" cy="365125"/>
          </a:xfrm>
          <a:prstGeom prst="rect">
            <a:avLst/>
          </a:prstGeom>
          <a:noFill/>
          <a:ln>
            <a:noFill/>
          </a:ln>
        </p:spPr>
        <p:txBody>
          <a:bodyPr spcFirstLastPara="1" wrap="square" lIns="91425" tIns="91425" rIns="91425" bIns="91425" anchor="t" anchorCtr="0">
            <a:noAutofit/>
          </a:bodyPr>
          <a:lstStyle>
            <a:lvl1pPr marR="0" lvl="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endParaRPr/>
          </a:p>
        </p:txBody>
      </p:sp>
      <p:sp>
        <p:nvSpPr>
          <p:cNvPr id="17" name="Google Shape;17;p16"/>
          <p:cNvSpPr txBox="1">
            <a:spLocks noGrp="1"/>
          </p:cNvSpPr>
          <p:nvPr>
            <p:ph type="sldNum" idx="12"/>
          </p:nvPr>
        </p:nvSpPr>
        <p:spPr>
          <a:xfrm>
            <a:off x="8610600" y="6356350"/>
            <a:ext cx="2743199" cy="365125"/>
          </a:xfrm>
          <a:prstGeom prst="rect">
            <a:avLst/>
          </a:prstGeom>
          <a:noFill/>
          <a:ln>
            <a:noFill/>
          </a:ln>
        </p:spPr>
        <p:txBody>
          <a:bodyPr spcFirstLastPara="1" wrap="square" lIns="91425" tIns="45700" rIns="91425" bIns="45700" anchor="t" anchorCtr="0">
            <a:noAutofit/>
          </a:bodyPr>
          <a:lstStyle>
            <a:lvl1pPr marL="0" marR="0" lvl="0" indent="0" algn="l" rtl="0">
              <a:lnSpc>
                <a:spcPct val="100000"/>
              </a:lnSpc>
              <a:spcBef>
                <a:spcPts val="0"/>
              </a:spcBef>
              <a:spcAft>
                <a:spcPts val="0"/>
              </a:spcAft>
              <a:buClr>
                <a:schemeClr val="dk1"/>
              </a:buClr>
              <a:buSzPts val="450"/>
              <a:buFont typeface="Calibri"/>
              <a:buNone/>
              <a:defRPr sz="1800" b="0" i="0" u="none" strike="noStrike" cap="none">
                <a:solidFill>
                  <a:schemeClr val="dk1"/>
                </a:solidFill>
                <a:latin typeface="Calibri"/>
                <a:ea typeface="Calibri"/>
                <a:cs typeface="Calibri"/>
                <a:sym typeface="Calibri"/>
              </a:defRPr>
            </a:lvl1pPr>
            <a:lvl2pPr marL="0" marR="0" lvl="1" indent="0" algn="l" rtl="0">
              <a:lnSpc>
                <a:spcPct val="100000"/>
              </a:lnSpc>
              <a:spcBef>
                <a:spcPts val="0"/>
              </a:spcBef>
              <a:spcAft>
                <a:spcPts val="0"/>
              </a:spcAft>
              <a:buClr>
                <a:schemeClr val="dk1"/>
              </a:buClr>
              <a:buSzPts val="450"/>
              <a:buFont typeface="Calibri"/>
              <a:buNone/>
              <a:defRPr sz="1800" b="0" i="0" u="none" strike="noStrike" cap="none">
                <a:solidFill>
                  <a:schemeClr val="dk1"/>
                </a:solidFill>
                <a:latin typeface="Calibri"/>
                <a:ea typeface="Calibri"/>
                <a:cs typeface="Calibri"/>
                <a:sym typeface="Calibri"/>
              </a:defRPr>
            </a:lvl2pPr>
            <a:lvl3pPr marL="0" marR="0" lvl="2" indent="0" algn="l" rtl="0">
              <a:lnSpc>
                <a:spcPct val="100000"/>
              </a:lnSpc>
              <a:spcBef>
                <a:spcPts val="0"/>
              </a:spcBef>
              <a:spcAft>
                <a:spcPts val="0"/>
              </a:spcAft>
              <a:buClr>
                <a:schemeClr val="dk1"/>
              </a:buClr>
              <a:buSzPts val="450"/>
              <a:buFont typeface="Calibri"/>
              <a:buNone/>
              <a:defRPr sz="1800" b="0" i="0" u="none" strike="noStrike" cap="none">
                <a:solidFill>
                  <a:schemeClr val="dk1"/>
                </a:solidFill>
                <a:latin typeface="Calibri"/>
                <a:ea typeface="Calibri"/>
                <a:cs typeface="Calibri"/>
                <a:sym typeface="Calibri"/>
              </a:defRPr>
            </a:lvl3pPr>
            <a:lvl4pPr marL="0" marR="0" lvl="3" indent="0" algn="l" rtl="0">
              <a:lnSpc>
                <a:spcPct val="100000"/>
              </a:lnSpc>
              <a:spcBef>
                <a:spcPts val="0"/>
              </a:spcBef>
              <a:spcAft>
                <a:spcPts val="0"/>
              </a:spcAft>
              <a:buClr>
                <a:schemeClr val="dk1"/>
              </a:buClr>
              <a:buSzPts val="450"/>
              <a:buFont typeface="Calibri"/>
              <a:buNone/>
              <a:defRPr sz="1800" b="0" i="0" u="none" strike="noStrike" cap="none">
                <a:solidFill>
                  <a:schemeClr val="dk1"/>
                </a:solidFill>
                <a:latin typeface="Calibri"/>
                <a:ea typeface="Calibri"/>
                <a:cs typeface="Calibri"/>
                <a:sym typeface="Calibri"/>
              </a:defRPr>
            </a:lvl4pPr>
            <a:lvl5pPr marL="0" marR="0" lvl="4" indent="0" algn="l" rtl="0">
              <a:lnSpc>
                <a:spcPct val="100000"/>
              </a:lnSpc>
              <a:spcBef>
                <a:spcPts val="0"/>
              </a:spcBef>
              <a:spcAft>
                <a:spcPts val="0"/>
              </a:spcAft>
              <a:buClr>
                <a:schemeClr val="dk1"/>
              </a:buClr>
              <a:buSzPts val="450"/>
              <a:buFont typeface="Calibri"/>
              <a:buNone/>
              <a:defRPr sz="1800" b="0" i="0" u="none" strike="noStrike" cap="none">
                <a:solidFill>
                  <a:schemeClr val="dk1"/>
                </a:solidFill>
                <a:latin typeface="Calibri"/>
                <a:ea typeface="Calibri"/>
                <a:cs typeface="Calibri"/>
                <a:sym typeface="Calibri"/>
              </a:defRPr>
            </a:lvl5pPr>
            <a:lvl6pPr marL="0" marR="0" lvl="5" indent="0" algn="l" rtl="0">
              <a:lnSpc>
                <a:spcPct val="100000"/>
              </a:lnSpc>
              <a:spcBef>
                <a:spcPts val="0"/>
              </a:spcBef>
              <a:spcAft>
                <a:spcPts val="0"/>
              </a:spcAft>
              <a:buClr>
                <a:schemeClr val="dk1"/>
              </a:buClr>
              <a:buSzPts val="450"/>
              <a:buFont typeface="Calibri"/>
              <a:buNone/>
              <a:defRPr sz="1800" b="0" i="0" u="none" strike="noStrike" cap="none">
                <a:solidFill>
                  <a:schemeClr val="dk1"/>
                </a:solidFill>
                <a:latin typeface="Calibri"/>
                <a:ea typeface="Calibri"/>
                <a:cs typeface="Calibri"/>
                <a:sym typeface="Calibri"/>
              </a:defRPr>
            </a:lvl6pPr>
            <a:lvl7pPr marL="0" marR="0" lvl="6" indent="0" algn="l" rtl="0">
              <a:lnSpc>
                <a:spcPct val="100000"/>
              </a:lnSpc>
              <a:spcBef>
                <a:spcPts val="0"/>
              </a:spcBef>
              <a:spcAft>
                <a:spcPts val="0"/>
              </a:spcAft>
              <a:buClr>
                <a:schemeClr val="dk1"/>
              </a:buClr>
              <a:buSzPts val="450"/>
              <a:buFont typeface="Calibri"/>
              <a:buNone/>
              <a:defRPr sz="1800" b="0" i="0" u="none" strike="noStrike" cap="none">
                <a:solidFill>
                  <a:schemeClr val="dk1"/>
                </a:solidFill>
                <a:latin typeface="Calibri"/>
                <a:ea typeface="Calibri"/>
                <a:cs typeface="Calibri"/>
                <a:sym typeface="Calibri"/>
              </a:defRPr>
            </a:lvl7pPr>
            <a:lvl8pPr marL="0" marR="0" lvl="7" indent="0" algn="l" rtl="0">
              <a:lnSpc>
                <a:spcPct val="100000"/>
              </a:lnSpc>
              <a:spcBef>
                <a:spcPts val="0"/>
              </a:spcBef>
              <a:spcAft>
                <a:spcPts val="0"/>
              </a:spcAft>
              <a:buClr>
                <a:schemeClr val="dk1"/>
              </a:buClr>
              <a:buSzPts val="450"/>
              <a:buFont typeface="Calibri"/>
              <a:buNone/>
              <a:defRPr sz="1800" b="0" i="0" u="none" strike="noStrike" cap="none">
                <a:solidFill>
                  <a:schemeClr val="dk1"/>
                </a:solidFill>
                <a:latin typeface="Calibri"/>
                <a:ea typeface="Calibri"/>
                <a:cs typeface="Calibri"/>
                <a:sym typeface="Calibri"/>
              </a:defRPr>
            </a:lvl8pPr>
            <a:lvl9pPr marL="0" marR="0" lvl="8" indent="0" algn="l" rtl="0">
              <a:lnSpc>
                <a:spcPct val="100000"/>
              </a:lnSpc>
              <a:spcBef>
                <a:spcPts val="0"/>
              </a:spcBef>
              <a:spcAft>
                <a:spcPts val="0"/>
              </a:spcAft>
              <a:buClr>
                <a:schemeClr val="dk1"/>
              </a:buClr>
              <a:buSzPts val="450"/>
              <a:buFont typeface="Calibri"/>
              <a:buNone/>
              <a:defRPr sz="1800" b="0" i="0" u="none" strike="noStrike" cap="none">
                <a:solidFill>
                  <a:schemeClr val="dk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sp>
        <p:nvSpPr>
          <p:cNvPr id="18" name="Google Shape;18;p16"/>
          <p:cNvSpPr txBox="1"/>
          <p:nvPr/>
        </p:nvSpPr>
        <p:spPr>
          <a:xfrm>
            <a:off x="838200" y="6356350"/>
            <a:ext cx="2743199" cy="365125"/>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888888"/>
              </a:buClr>
              <a:buSzPts val="300"/>
              <a:buFont typeface="Calibri"/>
              <a:buNone/>
            </a:pPr>
            <a:r>
              <a:rPr lang="en-US" sz="1200" b="0" i="0" u="none" strike="noStrike" cap="none">
                <a:solidFill>
                  <a:srgbClr val="888888"/>
                </a:solidFill>
                <a:latin typeface="Calibri"/>
                <a:ea typeface="Calibri"/>
                <a:cs typeface="Calibri"/>
                <a:sym typeface="Calibri"/>
              </a:rPr>
              <a:t>1/19/15</a:t>
            </a:r>
            <a:endParaRPr sz="1400" b="0" i="0" u="none" strike="noStrike" cap="none">
              <a:solidFill>
                <a:srgbClr val="000000"/>
              </a:solidFill>
              <a:latin typeface="Arial"/>
              <a:ea typeface="Arial"/>
              <a:cs typeface="Arial"/>
              <a:sym typeface="Arial"/>
            </a:endParaRPr>
          </a:p>
        </p:txBody>
      </p:sp>
      <p:sp>
        <p:nvSpPr>
          <p:cNvPr id="19" name="Google Shape;19;p16"/>
          <p:cNvSpPr txBox="1"/>
          <p:nvPr/>
        </p:nvSpPr>
        <p:spPr>
          <a:xfrm>
            <a:off x="8610600" y="6356350"/>
            <a:ext cx="2743199"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888888"/>
              </a:buClr>
              <a:buSzPts val="300"/>
              <a:buFont typeface="Calibri"/>
              <a:buNone/>
            </a:pPr>
            <a:fld id="{00000000-1234-1234-1234-123412341234}" type="slidenum">
              <a:rPr lang="en-US" sz="1200" b="0" i="0" u="none" strike="noStrike" cap="none">
                <a:solidFill>
                  <a:srgbClr val="888888"/>
                </a:solidFill>
                <a:latin typeface="Calibri"/>
                <a:ea typeface="Calibri"/>
                <a:cs typeface="Calibri"/>
                <a:sym typeface="Calibri"/>
              </a:rPr>
              <a:t>‹#›</a:t>
            </a:fld>
            <a:endParaRPr sz="1200" b="0" i="0" u="none" strike="noStrike" cap="none">
              <a:solidFill>
                <a:srgbClr val="888888"/>
              </a:solidFill>
              <a:latin typeface="Calibri"/>
              <a:ea typeface="Calibri"/>
              <a:cs typeface="Calibri"/>
              <a:sym typeface="Calibri"/>
            </a:endParaRPr>
          </a:p>
        </p:txBody>
      </p:sp>
      <p:sp>
        <p:nvSpPr>
          <p:cNvPr id="20" name="Google Shape;20;p16"/>
          <p:cNvSpPr txBox="1"/>
          <p:nvPr/>
        </p:nvSpPr>
        <p:spPr>
          <a:xfrm>
            <a:off x="838200" y="6356350"/>
            <a:ext cx="2743199" cy="365125"/>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888888"/>
              </a:buClr>
              <a:buSzPts val="300"/>
              <a:buFont typeface="Calibri"/>
              <a:buNone/>
            </a:pPr>
            <a:r>
              <a:rPr lang="en-US" sz="1200" b="0" i="0" u="none" strike="noStrike" cap="none">
                <a:solidFill>
                  <a:srgbClr val="888888"/>
                </a:solidFill>
                <a:latin typeface="Calibri"/>
                <a:ea typeface="Calibri"/>
                <a:cs typeface="Calibri"/>
                <a:sym typeface="Calibri"/>
              </a:rPr>
              <a:t>1/19/15</a:t>
            </a:r>
            <a:endParaRPr sz="1400" b="0" i="0" u="none" strike="noStrike" cap="none">
              <a:solidFill>
                <a:srgbClr val="000000"/>
              </a:solidFill>
              <a:latin typeface="Arial"/>
              <a:ea typeface="Arial"/>
              <a:cs typeface="Arial"/>
              <a:sym typeface="Arial"/>
            </a:endParaRPr>
          </a:p>
        </p:txBody>
      </p:sp>
      <p:sp>
        <p:nvSpPr>
          <p:cNvPr id="21" name="Google Shape;21;p16"/>
          <p:cNvSpPr txBox="1"/>
          <p:nvPr/>
        </p:nvSpPr>
        <p:spPr>
          <a:xfrm>
            <a:off x="8610600" y="6356350"/>
            <a:ext cx="2743199"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888888"/>
              </a:buClr>
              <a:buSzPts val="300"/>
              <a:buFont typeface="Calibri"/>
              <a:buNone/>
            </a:pPr>
            <a:fld id="{00000000-1234-1234-1234-123412341234}" type="slidenum">
              <a:rPr lang="en-US" sz="1200" b="0" i="0" u="none" strike="noStrike" cap="none">
                <a:solidFill>
                  <a:srgbClr val="888888"/>
                </a:solidFill>
                <a:latin typeface="Calibri"/>
                <a:ea typeface="Calibri"/>
                <a:cs typeface="Calibri"/>
                <a:sym typeface="Calibri"/>
              </a:rPr>
              <a:t>‹#›</a:t>
            </a:fld>
            <a:endParaRPr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104"/>
        <p:cNvGrpSpPr/>
        <p:nvPr/>
      </p:nvGrpSpPr>
      <p:grpSpPr>
        <a:xfrm>
          <a:off x="0" y="0"/>
          <a:ext cx="0" cy="0"/>
          <a:chOff x="0" y="0"/>
          <a:chExt cx="0" cy="0"/>
        </a:xfrm>
      </p:grpSpPr>
      <p:sp>
        <p:nvSpPr>
          <p:cNvPr id="105" name="Google Shape;105;p25"/>
          <p:cNvSpPr txBox="1">
            <a:spLocks noGrp="1"/>
          </p:cNvSpPr>
          <p:nvPr>
            <p:ph type="title"/>
          </p:nvPr>
        </p:nvSpPr>
        <p:spPr>
          <a:xfrm>
            <a:off x="838200" y="365125"/>
            <a:ext cx="10515599" cy="1325562"/>
          </a:xfrm>
          <a:prstGeom prst="rect">
            <a:avLst/>
          </a:prstGeom>
          <a:noFill/>
          <a:ln>
            <a:noFill/>
          </a:ln>
        </p:spPr>
        <p:txBody>
          <a:bodyPr spcFirstLastPara="1" wrap="square" lIns="91425" tIns="91425" rIns="91425" bIns="91425" anchor="ctr" anchorCtr="0">
            <a:noAutofit/>
          </a:bodyPr>
          <a:lstStyle>
            <a:lvl1pPr marR="0" lvl="0" algn="l">
              <a:lnSpc>
                <a:spcPct val="90000"/>
              </a:lnSpc>
              <a:spcBef>
                <a:spcPts val="0"/>
              </a:spcBef>
              <a:spcAft>
                <a:spcPts val="0"/>
              </a:spcAft>
              <a:buClr>
                <a:schemeClr val="dk1"/>
              </a:buClr>
              <a:buSzPts val="1400"/>
              <a:buFont typeface="Calibri"/>
              <a:buNone/>
              <a:defRPr sz="1400" b="0" i="0" u="none" strike="noStrike" cap="none">
                <a:solidFill>
                  <a:srgbClr val="000000"/>
                </a:solidFill>
                <a:latin typeface="Arial"/>
                <a:ea typeface="Arial"/>
                <a:cs typeface="Arial"/>
                <a:sym typeface="Arial"/>
              </a:defRPr>
            </a:lvl1pPr>
            <a:lvl2pPr marR="0" lvl="1" algn="l">
              <a:lnSpc>
                <a:spcPct val="100000"/>
              </a:lnSpc>
              <a:spcBef>
                <a:spcPts val="0"/>
              </a:spcBef>
              <a:spcAft>
                <a:spcPts val="0"/>
              </a:spcAft>
              <a:buSzPts val="1400"/>
              <a:buNone/>
              <a:defRPr sz="1800"/>
            </a:lvl2pPr>
            <a:lvl3pPr marR="0" lvl="2" algn="l">
              <a:lnSpc>
                <a:spcPct val="100000"/>
              </a:lnSpc>
              <a:spcBef>
                <a:spcPts val="0"/>
              </a:spcBef>
              <a:spcAft>
                <a:spcPts val="0"/>
              </a:spcAft>
              <a:buSzPts val="1400"/>
              <a:buNone/>
              <a:defRPr sz="1800"/>
            </a:lvl3pPr>
            <a:lvl4pPr marR="0" lvl="3" algn="l">
              <a:lnSpc>
                <a:spcPct val="100000"/>
              </a:lnSpc>
              <a:spcBef>
                <a:spcPts val="0"/>
              </a:spcBef>
              <a:spcAft>
                <a:spcPts val="0"/>
              </a:spcAft>
              <a:buSzPts val="1400"/>
              <a:buNone/>
              <a:defRPr sz="1800"/>
            </a:lvl4pPr>
            <a:lvl5pPr marR="0" lvl="4" algn="l">
              <a:lnSpc>
                <a:spcPct val="100000"/>
              </a:lnSpc>
              <a:spcBef>
                <a:spcPts val="0"/>
              </a:spcBef>
              <a:spcAft>
                <a:spcPts val="0"/>
              </a:spcAft>
              <a:buSzPts val="1400"/>
              <a:buNone/>
              <a:defRPr sz="1800"/>
            </a:lvl5pPr>
            <a:lvl6pPr marR="0" lvl="5" algn="l">
              <a:lnSpc>
                <a:spcPct val="100000"/>
              </a:lnSpc>
              <a:spcBef>
                <a:spcPts val="0"/>
              </a:spcBef>
              <a:spcAft>
                <a:spcPts val="0"/>
              </a:spcAft>
              <a:buSzPts val="1400"/>
              <a:buNone/>
              <a:defRPr sz="1800"/>
            </a:lvl6pPr>
            <a:lvl7pPr marR="0" lvl="6" algn="l">
              <a:lnSpc>
                <a:spcPct val="100000"/>
              </a:lnSpc>
              <a:spcBef>
                <a:spcPts val="0"/>
              </a:spcBef>
              <a:spcAft>
                <a:spcPts val="0"/>
              </a:spcAft>
              <a:buSzPts val="1400"/>
              <a:buNone/>
              <a:defRPr sz="1800"/>
            </a:lvl7pPr>
            <a:lvl8pPr marR="0" lvl="7" algn="l">
              <a:lnSpc>
                <a:spcPct val="100000"/>
              </a:lnSpc>
              <a:spcBef>
                <a:spcPts val="0"/>
              </a:spcBef>
              <a:spcAft>
                <a:spcPts val="0"/>
              </a:spcAft>
              <a:buSzPts val="1400"/>
              <a:buNone/>
              <a:defRPr sz="1800"/>
            </a:lvl8pPr>
            <a:lvl9pPr marR="0" lvl="8" algn="l">
              <a:lnSpc>
                <a:spcPct val="100000"/>
              </a:lnSpc>
              <a:spcBef>
                <a:spcPts val="0"/>
              </a:spcBef>
              <a:spcAft>
                <a:spcPts val="0"/>
              </a:spcAft>
              <a:buSzPts val="1400"/>
              <a:buNone/>
              <a:defRPr sz="1800"/>
            </a:lvl9pPr>
          </a:lstStyle>
          <a:p>
            <a:endParaRPr/>
          </a:p>
        </p:txBody>
      </p:sp>
      <p:sp>
        <p:nvSpPr>
          <p:cNvPr id="106" name="Google Shape;106;p25"/>
          <p:cNvSpPr txBox="1">
            <a:spLocks noGrp="1"/>
          </p:cNvSpPr>
          <p:nvPr>
            <p:ph type="body" idx="1"/>
          </p:nvPr>
        </p:nvSpPr>
        <p:spPr>
          <a:xfrm rot="5400000">
            <a:off x="3920331" y="-1256505"/>
            <a:ext cx="4351338" cy="10515599"/>
          </a:xfrm>
          <a:prstGeom prst="rect">
            <a:avLst/>
          </a:prstGeom>
          <a:noFill/>
          <a:ln>
            <a:noFill/>
          </a:ln>
        </p:spPr>
        <p:txBody>
          <a:bodyPr spcFirstLastPara="1" wrap="square" lIns="91425" tIns="91425" rIns="91425" bIns="91425" anchor="t" anchorCtr="0">
            <a:noAutofit/>
          </a:bodyPr>
          <a:lstStyle>
            <a:lvl1pPr marL="457200" marR="0" lvl="0" indent="-317500" algn="l">
              <a:lnSpc>
                <a:spcPct val="90000"/>
              </a:lnSpc>
              <a:spcBef>
                <a:spcPts val="1000"/>
              </a:spcBef>
              <a:spcAft>
                <a:spcPts val="0"/>
              </a:spcAft>
              <a:buClr>
                <a:schemeClr val="dk1"/>
              </a:buClr>
              <a:buSzPts val="1400"/>
              <a:buFont typeface="Arial"/>
              <a:buChar char="•"/>
              <a:defRPr sz="1400" b="0" i="0" u="none" strike="noStrike" cap="none">
                <a:solidFill>
                  <a:srgbClr val="000000"/>
                </a:solidFill>
                <a:latin typeface="Arial"/>
                <a:ea typeface="Arial"/>
                <a:cs typeface="Arial"/>
                <a:sym typeface="Arial"/>
              </a:defRPr>
            </a:lvl1pPr>
            <a:lvl2pPr marL="914400" marR="0" lvl="1" indent="-317500" algn="l">
              <a:lnSpc>
                <a:spcPct val="90000"/>
              </a:lnSpc>
              <a:spcBef>
                <a:spcPts val="500"/>
              </a:spcBef>
              <a:spcAft>
                <a:spcPts val="0"/>
              </a:spcAft>
              <a:buClr>
                <a:schemeClr val="dk1"/>
              </a:buClr>
              <a:buSzPts val="1400"/>
              <a:buFont typeface="Arial"/>
              <a:buChar char="•"/>
              <a:defRPr sz="1400" b="0" i="0" u="none" strike="noStrike" cap="none">
                <a:solidFill>
                  <a:srgbClr val="000000"/>
                </a:solidFill>
                <a:latin typeface="Arial"/>
                <a:ea typeface="Arial"/>
                <a:cs typeface="Arial"/>
                <a:sym typeface="Arial"/>
              </a:defRPr>
            </a:lvl2pPr>
            <a:lvl3pPr marL="1371600" marR="0" lvl="2" indent="-317500" algn="l">
              <a:lnSpc>
                <a:spcPct val="90000"/>
              </a:lnSpc>
              <a:spcBef>
                <a:spcPts val="500"/>
              </a:spcBef>
              <a:spcAft>
                <a:spcPts val="0"/>
              </a:spcAft>
              <a:buClr>
                <a:schemeClr val="dk1"/>
              </a:buClr>
              <a:buSzPts val="1400"/>
              <a:buFont typeface="Arial"/>
              <a:buChar char="•"/>
              <a:defRPr sz="1400" b="0" i="0" u="none" strike="noStrike" cap="none">
                <a:solidFill>
                  <a:srgbClr val="000000"/>
                </a:solidFill>
                <a:latin typeface="Arial"/>
                <a:ea typeface="Arial"/>
                <a:cs typeface="Arial"/>
                <a:sym typeface="Arial"/>
              </a:defRPr>
            </a:lvl3pPr>
            <a:lvl4pPr marL="1828800" marR="0" lvl="3" indent="-317500" algn="l">
              <a:lnSpc>
                <a:spcPct val="90000"/>
              </a:lnSpc>
              <a:spcBef>
                <a:spcPts val="500"/>
              </a:spcBef>
              <a:spcAft>
                <a:spcPts val="0"/>
              </a:spcAft>
              <a:buClr>
                <a:schemeClr val="dk1"/>
              </a:buClr>
              <a:buSzPts val="1400"/>
              <a:buFont typeface="Arial"/>
              <a:buChar char="•"/>
              <a:defRPr sz="1400" b="0" i="0" u="none" strike="noStrike" cap="none">
                <a:solidFill>
                  <a:srgbClr val="000000"/>
                </a:solidFill>
                <a:latin typeface="Arial"/>
                <a:ea typeface="Arial"/>
                <a:cs typeface="Arial"/>
                <a:sym typeface="Arial"/>
              </a:defRPr>
            </a:lvl4pPr>
            <a:lvl5pPr marL="2286000" marR="0" lvl="4" indent="-317500" algn="l">
              <a:lnSpc>
                <a:spcPct val="90000"/>
              </a:lnSpc>
              <a:spcBef>
                <a:spcPts val="500"/>
              </a:spcBef>
              <a:spcAft>
                <a:spcPts val="0"/>
              </a:spcAft>
              <a:buClr>
                <a:schemeClr val="dk1"/>
              </a:buClr>
              <a:buSzPts val="1400"/>
              <a:buFont typeface="Arial"/>
              <a:buChar char="•"/>
              <a:defRPr sz="1400" b="0" i="0" u="none" strike="noStrike" cap="none">
                <a:solidFill>
                  <a:srgbClr val="000000"/>
                </a:solidFill>
                <a:latin typeface="Arial"/>
                <a:ea typeface="Arial"/>
                <a:cs typeface="Arial"/>
                <a:sym typeface="Arial"/>
              </a:defRPr>
            </a:lvl5pPr>
            <a:lvl6pPr marL="2743200" marR="0" lvl="5" indent="-317500" algn="l">
              <a:lnSpc>
                <a:spcPct val="90000"/>
              </a:lnSpc>
              <a:spcBef>
                <a:spcPts val="500"/>
              </a:spcBef>
              <a:spcAft>
                <a:spcPts val="0"/>
              </a:spcAft>
              <a:buClr>
                <a:schemeClr val="dk1"/>
              </a:buClr>
              <a:buSzPts val="1400"/>
              <a:buFont typeface="Arial"/>
              <a:buChar char="•"/>
              <a:defRPr sz="1400" b="0" i="0" u="none" strike="noStrike" cap="none">
                <a:solidFill>
                  <a:srgbClr val="000000"/>
                </a:solidFill>
                <a:latin typeface="Arial"/>
                <a:ea typeface="Arial"/>
                <a:cs typeface="Arial"/>
                <a:sym typeface="Arial"/>
              </a:defRPr>
            </a:lvl6pPr>
            <a:lvl7pPr marL="3200400" marR="0" lvl="6" indent="-317500" algn="l">
              <a:lnSpc>
                <a:spcPct val="90000"/>
              </a:lnSpc>
              <a:spcBef>
                <a:spcPts val="500"/>
              </a:spcBef>
              <a:spcAft>
                <a:spcPts val="0"/>
              </a:spcAft>
              <a:buClr>
                <a:schemeClr val="dk1"/>
              </a:buClr>
              <a:buSzPts val="1400"/>
              <a:buFont typeface="Arial"/>
              <a:buChar char="•"/>
              <a:defRPr sz="1400" b="0" i="0" u="none" strike="noStrike" cap="none">
                <a:solidFill>
                  <a:srgbClr val="000000"/>
                </a:solidFill>
                <a:latin typeface="Arial"/>
                <a:ea typeface="Arial"/>
                <a:cs typeface="Arial"/>
                <a:sym typeface="Arial"/>
              </a:defRPr>
            </a:lvl7pPr>
            <a:lvl8pPr marL="3657600" marR="0" lvl="7" indent="-317500" algn="l">
              <a:lnSpc>
                <a:spcPct val="90000"/>
              </a:lnSpc>
              <a:spcBef>
                <a:spcPts val="500"/>
              </a:spcBef>
              <a:spcAft>
                <a:spcPts val="0"/>
              </a:spcAft>
              <a:buClr>
                <a:schemeClr val="dk1"/>
              </a:buClr>
              <a:buSzPts val="1400"/>
              <a:buFont typeface="Arial"/>
              <a:buChar char="•"/>
              <a:defRPr sz="1400" b="0" i="0" u="none" strike="noStrike" cap="none">
                <a:solidFill>
                  <a:srgbClr val="000000"/>
                </a:solidFill>
                <a:latin typeface="Arial"/>
                <a:ea typeface="Arial"/>
                <a:cs typeface="Arial"/>
                <a:sym typeface="Arial"/>
              </a:defRPr>
            </a:lvl8pPr>
            <a:lvl9pPr marL="4114800" marR="0" lvl="8" indent="-317500" algn="l">
              <a:lnSpc>
                <a:spcPct val="90000"/>
              </a:lnSpc>
              <a:spcBef>
                <a:spcPts val="500"/>
              </a:spcBef>
              <a:spcAft>
                <a:spcPts val="0"/>
              </a:spcAft>
              <a:buClr>
                <a:schemeClr val="dk1"/>
              </a:buClr>
              <a:buSzPts val="1400"/>
              <a:buFont typeface="Arial"/>
              <a:buChar char="•"/>
              <a:defRPr sz="1400" b="0" i="0" u="none" strike="noStrike" cap="none">
                <a:solidFill>
                  <a:srgbClr val="000000"/>
                </a:solidFill>
                <a:latin typeface="Arial"/>
                <a:ea typeface="Arial"/>
                <a:cs typeface="Arial"/>
                <a:sym typeface="Arial"/>
              </a:defRPr>
            </a:lvl9pPr>
          </a:lstStyle>
          <a:p>
            <a:endParaRPr/>
          </a:p>
        </p:txBody>
      </p:sp>
      <p:sp>
        <p:nvSpPr>
          <p:cNvPr id="107" name="Google Shape;107;p25"/>
          <p:cNvSpPr txBox="1">
            <a:spLocks noGrp="1"/>
          </p:cNvSpPr>
          <p:nvPr>
            <p:ph type="dt" idx="10"/>
          </p:nvPr>
        </p:nvSpPr>
        <p:spPr>
          <a:xfrm>
            <a:off x="838200" y="6356350"/>
            <a:ext cx="2743199" cy="365125"/>
          </a:xfrm>
          <a:prstGeom prst="rect">
            <a:avLst/>
          </a:prstGeom>
          <a:noFill/>
          <a:ln>
            <a:noFill/>
          </a:ln>
        </p:spPr>
        <p:txBody>
          <a:bodyPr spcFirstLastPara="1" wrap="square" lIns="91425" tIns="91425" rIns="91425" bIns="91425" anchor="t" anchorCtr="0">
            <a:noAutofit/>
          </a:bodyPr>
          <a:lstStyle>
            <a:lvl1pPr marR="0" lvl="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endParaRPr/>
          </a:p>
        </p:txBody>
      </p:sp>
      <p:sp>
        <p:nvSpPr>
          <p:cNvPr id="108" name="Google Shape;108;p25"/>
          <p:cNvSpPr txBox="1">
            <a:spLocks noGrp="1"/>
          </p:cNvSpPr>
          <p:nvPr>
            <p:ph type="ftr" idx="11"/>
          </p:nvPr>
        </p:nvSpPr>
        <p:spPr>
          <a:xfrm>
            <a:off x="4038600" y="6356350"/>
            <a:ext cx="4114800" cy="365125"/>
          </a:xfrm>
          <a:prstGeom prst="rect">
            <a:avLst/>
          </a:prstGeom>
          <a:noFill/>
          <a:ln>
            <a:noFill/>
          </a:ln>
        </p:spPr>
        <p:txBody>
          <a:bodyPr spcFirstLastPara="1" wrap="square" lIns="91425" tIns="91425" rIns="91425" bIns="91425" anchor="t" anchorCtr="0">
            <a:noAutofit/>
          </a:bodyPr>
          <a:lstStyle>
            <a:lvl1pPr marR="0" lvl="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endParaRPr/>
          </a:p>
        </p:txBody>
      </p:sp>
      <p:sp>
        <p:nvSpPr>
          <p:cNvPr id="109" name="Google Shape;109;p25"/>
          <p:cNvSpPr txBox="1">
            <a:spLocks noGrp="1"/>
          </p:cNvSpPr>
          <p:nvPr>
            <p:ph type="sldNum" idx="12"/>
          </p:nvPr>
        </p:nvSpPr>
        <p:spPr>
          <a:xfrm>
            <a:off x="8610600" y="6356350"/>
            <a:ext cx="2743199" cy="365125"/>
          </a:xfrm>
          <a:prstGeom prst="rect">
            <a:avLst/>
          </a:prstGeom>
          <a:noFill/>
          <a:ln>
            <a:noFill/>
          </a:ln>
        </p:spPr>
        <p:txBody>
          <a:bodyPr spcFirstLastPara="1" wrap="square" lIns="91425" tIns="45700" rIns="91425" bIns="45700" anchor="t" anchorCtr="0">
            <a:noAutofit/>
          </a:bodyPr>
          <a:lstStyle>
            <a:lvl1pPr marL="0" marR="0" lvl="0" indent="0" algn="l" rtl="0">
              <a:lnSpc>
                <a:spcPct val="100000"/>
              </a:lnSpc>
              <a:spcBef>
                <a:spcPts val="0"/>
              </a:spcBef>
              <a:spcAft>
                <a:spcPts val="0"/>
              </a:spcAft>
              <a:buClr>
                <a:schemeClr val="dk1"/>
              </a:buClr>
              <a:buSzPts val="450"/>
              <a:buFont typeface="Calibri"/>
              <a:buNone/>
              <a:defRPr sz="1800" b="0" i="0" u="none" strike="noStrike" cap="none">
                <a:solidFill>
                  <a:schemeClr val="dk1"/>
                </a:solidFill>
                <a:latin typeface="Calibri"/>
                <a:ea typeface="Calibri"/>
                <a:cs typeface="Calibri"/>
                <a:sym typeface="Calibri"/>
              </a:defRPr>
            </a:lvl1pPr>
            <a:lvl2pPr marL="0" marR="0" lvl="1" indent="0" algn="l" rtl="0">
              <a:lnSpc>
                <a:spcPct val="100000"/>
              </a:lnSpc>
              <a:spcBef>
                <a:spcPts val="0"/>
              </a:spcBef>
              <a:spcAft>
                <a:spcPts val="0"/>
              </a:spcAft>
              <a:buClr>
                <a:schemeClr val="dk1"/>
              </a:buClr>
              <a:buSzPts val="450"/>
              <a:buFont typeface="Calibri"/>
              <a:buNone/>
              <a:defRPr sz="1800" b="0" i="0" u="none" strike="noStrike" cap="none">
                <a:solidFill>
                  <a:schemeClr val="dk1"/>
                </a:solidFill>
                <a:latin typeface="Calibri"/>
                <a:ea typeface="Calibri"/>
                <a:cs typeface="Calibri"/>
                <a:sym typeface="Calibri"/>
              </a:defRPr>
            </a:lvl2pPr>
            <a:lvl3pPr marL="0" marR="0" lvl="2" indent="0" algn="l" rtl="0">
              <a:lnSpc>
                <a:spcPct val="100000"/>
              </a:lnSpc>
              <a:spcBef>
                <a:spcPts val="0"/>
              </a:spcBef>
              <a:spcAft>
                <a:spcPts val="0"/>
              </a:spcAft>
              <a:buClr>
                <a:schemeClr val="dk1"/>
              </a:buClr>
              <a:buSzPts val="450"/>
              <a:buFont typeface="Calibri"/>
              <a:buNone/>
              <a:defRPr sz="1800" b="0" i="0" u="none" strike="noStrike" cap="none">
                <a:solidFill>
                  <a:schemeClr val="dk1"/>
                </a:solidFill>
                <a:latin typeface="Calibri"/>
                <a:ea typeface="Calibri"/>
                <a:cs typeface="Calibri"/>
                <a:sym typeface="Calibri"/>
              </a:defRPr>
            </a:lvl3pPr>
            <a:lvl4pPr marL="0" marR="0" lvl="3" indent="0" algn="l" rtl="0">
              <a:lnSpc>
                <a:spcPct val="100000"/>
              </a:lnSpc>
              <a:spcBef>
                <a:spcPts val="0"/>
              </a:spcBef>
              <a:spcAft>
                <a:spcPts val="0"/>
              </a:spcAft>
              <a:buClr>
                <a:schemeClr val="dk1"/>
              </a:buClr>
              <a:buSzPts val="450"/>
              <a:buFont typeface="Calibri"/>
              <a:buNone/>
              <a:defRPr sz="1800" b="0" i="0" u="none" strike="noStrike" cap="none">
                <a:solidFill>
                  <a:schemeClr val="dk1"/>
                </a:solidFill>
                <a:latin typeface="Calibri"/>
                <a:ea typeface="Calibri"/>
                <a:cs typeface="Calibri"/>
                <a:sym typeface="Calibri"/>
              </a:defRPr>
            </a:lvl4pPr>
            <a:lvl5pPr marL="0" marR="0" lvl="4" indent="0" algn="l" rtl="0">
              <a:lnSpc>
                <a:spcPct val="100000"/>
              </a:lnSpc>
              <a:spcBef>
                <a:spcPts val="0"/>
              </a:spcBef>
              <a:spcAft>
                <a:spcPts val="0"/>
              </a:spcAft>
              <a:buClr>
                <a:schemeClr val="dk1"/>
              </a:buClr>
              <a:buSzPts val="450"/>
              <a:buFont typeface="Calibri"/>
              <a:buNone/>
              <a:defRPr sz="1800" b="0" i="0" u="none" strike="noStrike" cap="none">
                <a:solidFill>
                  <a:schemeClr val="dk1"/>
                </a:solidFill>
                <a:latin typeface="Calibri"/>
                <a:ea typeface="Calibri"/>
                <a:cs typeface="Calibri"/>
                <a:sym typeface="Calibri"/>
              </a:defRPr>
            </a:lvl5pPr>
            <a:lvl6pPr marL="0" marR="0" lvl="5" indent="0" algn="l" rtl="0">
              <a:lnSpc>
                <a:spcPct val="100000"/>
              </a:lnSpc>
              <a:spcBef>
                <a:spcPts val="0"/>
              </a:spcBef>
              <a:spcAft>
                <a:spcPts val="0"/>
              </a:spcAft>
              <a:buClr>
                <a:schemeClr val="dk1"/>
              </a:buClr>
              <a:buSzPts val="450"/>
              <a:buFont typeface="Calibri"/>
              <a:buNone/>
              <a:defRPr sz="1800" b="0" i="0" u="none" strike="noStrike" cap="none">
                <a:solidFill>
                  <a:schemeClr val="dk1"/>
                </a:solidFill>
                <a:latin typeface="Calibri"/>
                <a:ea typeface="Calibri"/>
                <a:cs typeface="Calibri"/>
                <a:sym typeface="Calibri"/>
              </a:defRPr>
            </a:lvl6pPr>
            <a:lvl7pPr marL="0" marR="0" lvl="6" indent="0" algn="l" rtl="0">
              <a:lnSpc>
                <a:spcPct val="100000"/>
              </a:lnSpc>
              <a:spcBef>
                <a:spcPts val="0"/>
              </a:spcBef>
              <a:spcAft>
                <a:spcPts val="0"/>
              </a:spcAft>
              <a:buClr>
                <a:schemeClr val="dk1"/>
              </a:buClr>
              <a:buSzPts val="450"/>
              <a:buFont typeface="Calibri"/>
              <a:buNone/>
              <a:defRPr sz="1800" b="0" i="0" u="none" strike="noStrike" cap="none">
                <a:solidFill>
                  <a:schemeClr val="dk1"/>
                </a:solidFill>
                <a:latin typeface="Calibri"/>
                <a:ea typeface="Calibri"/>
                <a:cs typeface="Calibri"/>
                <a:sym typeface="Calibri"/>
              </a:defRPr>
            </a:lvl7pPr>
            <a:lvl8pPr marL="0" marR="0" lvl="7" indent="0" algn="l" rtl="0">
              <a:lnSpc>
                <a:spcPct val="100000"/>
              </a:lnSpc>
              <a:spcBef>
                <a:spcPts val="0"/>
              </a:spcBef>
              <a:spcAft>
                <a:spcPts val="0"/>
              </a:spcAft>
              <a:buClr>
                <a:schemeClr val="dk1"/>
              </a:buClr>
              <a:buSzPts val="450"/>
              <a:buFont typeface="Calibri"/>
              <a:buNone/>
              <a:defRPr sz="1800" b="0" i="0" u="none" strike="noStrike" cap="none">
                <a:solidFill>
                  <a:schemeClr val="dk1"/>
                </a:solidFill>
                <a:latin typeface="Calibri"/>
                <a:ea typeface="Calibri"/>
                <a:cs typeface="Calibri"/>
                <a:sym typeface="Calibri"/>
              </a:defRPr>
            </a:lvl8pPr>
            <a:lvl9pPr marL="0" marR="0" lvl="8" indent="0" algn="l" rtl="0">
              <a:lnSpc>
                <a:spcPct val="100000"/>
              </a:lnSpc>
              <a:spcBef>
                <a:spcPts val="0"/>
              </a:spcBef>
              <a:spcAft>
                <a:spcPts val="0"/>
              </a:spcAft>
              <a:buClr>
                <a:schemeClr val="dk1"/>
              </a:buClr>
              <a:buSzPts val="450"/>
              <a:buFont typeface="Calibri"/>
              <a:buNone/>
              <a:defRPr sz="1800" b="0" i="0" u="none" strike="noStrike" cap="none">
                <a:solidFill>
                  <a:schemeClr val="dk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110"/>
        <p:cNvGrpSpPr/>
        <p:nvPr/>
      </p:nvGrpSpPr>
      <p:grpSpPr>
        <a:xfrm>
          <a:off x="0" y="0"/>
          <a:ext cx="0" cy="0"/>
          <a:chOff x="0" y="0"/>
          <a:chExt cx="0" cy="0"/>
        </a:xfrm>
      </p:grpSpPr>
      <p:sp>
        <p:nvSpPr>
          <p:cNvPr id="111" name="Google Shape;111;p26"/>
          <p:cNvSpPr txBox="1">
            <a:spLocks noGrp="1"/>
          </p:cNvSpPr>
          <p:nvPr>
            <p:ph type="title"/>
          </p:nvPr>
        </p:nvSpPr>
        <p:spPr>
          <a:xfrm rot="5400000">
            <a:off x="7133431" y="1956594"/>
            <a:ext cx="5811838" cy="2628899"/>
          </a:xfrm>
          <a:prstGeom prst="rect">
            <a:avLst/>
          </a:prstGeom>
          <a:noFill/>
          <a:ln>
            <a:noFill/>
          </a:ln>
        </p:spPr>
        <p:txBody>
          <a:bodyPr spcFirstLastPara="1" wrap="square" lIns="91425" tIns="91425" rIns="91425" bIns="91425" anchor="ctr" anchorCtr="0">
            <a:noAutofit/>
          </a:bodyPr>
          <a:lstStyle>
            <a:lvl1pPr marR="0" lvl="0" algn="l">
              <a:lnSpc>
                <a:spcPct val="90000"/>
              </a:lnSpc>
              <a:spcBef>
                <a:spcPts val="0"/>
              </a:spcBef>
              <a:spcAft>
                <a:spcPts val="0"/>
              </a:spcAft>
              <a:buClr>
                <a:schemeClr val="dk1"/>
              </a:buClr>
              <a:buSzPts val="1400"/>
              <a:buFont typeface="Calibri"/>
              <a:buNone/>
              <a:defRPr sz="1400" b="0" i="0" u="none" strike="noStrike" cap="none">
                <a:solidFill>
                  <a:srgbClr val="000000"/>
                </a:solidFill>
                <a:latin typeface="Arial"/>
                <a:ea typeface="Arial"/>
                <a:cs typeface="Arial"/>
                <a:sym typeface="Arial"/>
              </a:defRPr>
            </a:lvl1pPr>
            <a:lvl2pPr marR="0" lvl="1" algn="l">
              <a:lnSpc>
                <a:spcPct val="100000"/>
              </a:lnSpc>
              <a:spcBef>
                <a:spcPts val="0"/>
              </a:spcBef>
              <a:spcAft>
                <a:spcPts val="0"/>
              </a:spcAft>
              <a:buSzPts val="1400"/>
              <a:buNone/>
              <a:defRPr sz="1800"/>
            </a:lvl2pPr>
            <a:lvl3pPr marR="0" lvl="2" algn="l">
              <a:lnSpc>
                <a:spcPct val="100000"/>
              </a:lnSpc>
              <a:spcBef>
                <a:spcPts val="0"/>
              </a:spcBef>
              <a:spcAft>
                <a:spcPts val="0"/>
              </a:spcAft>
              <a:buSzPts val="1400"/>
              <a:buNone/>
              <a:defRPr sz="1800"/>
            </a:lvl3pPr>
            <a:lvl4pPr marR="0" lvl="3" algn="l">
              <a:lnSpc>
                <a:spcPct val="100000"/>
              </a:lnSpc>
              <a:spcBef>
                <a:spcPts val="0"/>
              </a:spcBef>
              <a:spcAft>
                <a:spcPts val="0"/>
              </a:spcAft>
              <a:buSzPts val="1400"/>
              <a:buNone/>
              <a:defRPr sz="1800"/>
            </a:lvl4pPr>
            <a:lvl5pPr marR="0" lvl="4" algn="l">
              <a:lnSpc>
                <a:spcPct val="100000"/>
              </a:lnSpc>
              <a:spcBef>
                <a:spcPts val="0"/>
              </a:spcBef>
              <a:spcAft>
                <a:spcPts val="0"/>
              </a:spcAft>
              <a:buSzPts val="1400"/>
              <a:buNone/>
              <a:defRPr sz="1800"/>
            </a:lvl5pPr>
            <a:lvl6pPr marR="0" lvl="5" algn="l">
              <a:lnSpc>
                <a:spcPct val="100000"/>
              </a:lnSpc>
              <a:spcBef>
                <a:spcPts val="0"/>
              </a:spcBef>
              <a:spcAft>
                <a:spcPts val="0"/>
              </a:spcAft>
              <a:buSzPts val="1400"/>
              <a:buNone/>
              <a:defRPr sz="1800"/>
            </a:lvl6pPr>
            <a:lvl7pPr marR="0" lvl="6" algn="l">
              <a:lnSpc>
                <a:spcPct val="100000"/>
              </a:lnSpc>
              <a:spcBef>
                <a:spcPts val="0"/>
              </a:spcBef>
              <a:spcAft>
                <a:spcPts val="0"/>
              </a:spcAft>
              <a:buSzPts val="1400"/>
              <a:buNone/>
              <a:defRPr sz="1800"/>
            </a:lvl7pPr>
            <a:lvl8pPr marR="0" lvl="7" algn="l">
              <a:lnSpc>
                <a:spcPct val="100000"/>
              </a:lnSpc>
              <a:spcBef>
                <a:spcPts val="0"/>
              </a:spcBef>
              <a:spcAft>
                <a:spcPts val="0"/>
              </a:spcAft>
              <a:buSzPts val="1400"/>
              <a:buNone/>
              <a:defRPr sz="1800"/>
            </a:lvl8pPr>
            <a:lvl9pPr marR="0" lvl="8" algn="l">
              <a:lnSpc>
                <a:spcPct val="100000"/>
              </a:lnSpc>
              <a:spcBef>
                <a:spcPts val="0"/>
              </a:spcBef>
              <a:spcAft>
                <a:spcPts val="0"/>
              </a:spcAft>
              <a:buSzPts val="1400"/>
              <a:buNone/>
              <a:defRPr sz="1800"/>
            </a:lvl9pPr>
          </a:lstStyle>
          <a:p>
            <a:endParaRPr/>
          </a:p>
        </p:txBody>
      </p:sp>
      <p:sp>
        <p:nvSpPr>
          <p:cNvPr id="112" name="Google Shape;112;p26"/>
          <p:cNvSpPr txBox="1">
            <a:spLocks noGrp="1"/>
          </p:cNvSpPr>
          <p:nvPr>
            <p:ph type="body" idx="1"/>
          </p:nvPr>
        </p:nvSpPr>
        <p:spPr>
          <a:xfrm rot="5400000">
            <a:off x="1799431" y="-596105"/>
            <a:ext cx="5811838" cy="7734299"/>
          </a:xfrm>
          <a:prstGeom prst="rect">
            <a:avLst/>
          </a:prstGeom>
          <a:noFill/>
          <a:ln>
            <a:noFill/>
          </a:ln>
        </p:spPr>
        <p:txBody>
          <a:bodyPr spcFirstLastPara="1" wrap="square" lIns="91425" tIns="91425" rIns="91425" bIns="91425" anchor="t" anchorCtr="0">
            <a:noAutofit/>
          </a:bodyPr>
          <a:lstStyle>
            <a:lvl1pPr marL="457200" marR="0" lvl="0" indent="-317500" algn="l">
              <a:lnSpc>
                <a:spcPct val="90000"/>
              </a:lnSpc>
              <a:spcBef>
                <a:spcPts val="1000"/>
              </a:spcBef>
              <a:spcAft>
                <a:spcPts val="0"/>
              </a:spcAft>
              <a:buClr>
                <a:schemeClr val="dk1"/>
              </a:buClr>
              <a:buSzPts val="1400"/>
              <a:buFont typeface="Arial"/>
              <a:buChar char="•"/>
              <a:defRPr sz="1400" b="0" i="0" u="none" strike="noStrike" cap="none">
                <a:solidFill>
                  <a:srgbClr val="000000"/>
                </a:solidFill>
                <a:latin typeface="Arial"/>
                <a:ea typeface="Arial"/>
                <a:cs typeface="Arial"/>
                <a:sym typeface="Arial"/>
              </a:defRPr>
            </a:lvl1pPr>
            <a:lvl2pPr marL="914400" marR="0" lvl="1" indent="-317500" algn="l">
              <a:lnSpc>
                <a:spcPct val="90000"/>
              </a:lnSpc>
              <a:spcBef>
                <a:spcPts val="500"/>
              </a:spcBef>
              <a:spcAft>
                <a:spcPts val="0"/>
              </a:spcAft>
              <a:buClr>
                <a:schemeClr val="dk1"/>
              </a:buClr>
              <a:buSzPts val="1400"/>
              <a:buFont typeface="Arial"/>
              <a:buChar char="•"/>
              <a:defRPr sz="1400" b="0" i="0" u="none" strike="noStrike" cap="none">
                <a:solidFill>
                  <a:srgbClr val="000000"/>
                </a:solidFill>
                <a:latin typeface="Arial"/>
                <a:ea typeface="Arial"/>
                <a:cs typeface="Arial"/>
                <a:sym typeface="Arial"/>
              </a:defRPr>
            </a:lvl2pPr>
            <a:lvl3pPr marL="1371600" marR="0" lvl="2" indent="-317500" algn="l">
              <a:lnSpc>
                <a:spcPct val="90000"/>
              </a:lnSpc>
              <a:spcBef>
                <a:spcPts val="500"/>
              </a:spcBef>
              <a:spcAft>
                <a:spcPts val="0"/>
              </a:spcAft>
              <a:buClr>
                <a:schemeClr val="dk1"/>
              </a:buClr>
              <a:buSzPts val="1400"/>
              <a:buFont typeface="Arial"/>
              <a:buChar char="•"/>
              <a:defRPr sz="1400" b="0" i="0" u="none" strike="noStrike" cap="none">
                <a:solidFill>
                  <a:srgbClr val="000000"/>
                </a:solidFill>
                <a:latin typeface="Arial"/>
                <a:ea typeface="Arial"/>
                <a:cs typeface="Arial"/>
                <a:sym typeface="Arial"/>
              </a:defRPr>
            </a:lvl3pPr>
            <a:lvl4pPr marL="1828800" marR="0" lvl="3" indent="-317500" algn="l">
              <a:lnSpc>
                <a:spcPct val="90000"/>
              </a:lnSpc>
              <a:spcBef>
                <a:spcPts val="500"/>
              </a:spcBef>
              <a:spcAft>
                <a:spcPts val="0"/>
              </a:spcAft>
              <a:buClr>
                <a:schemeClr val="dk1"/>
              </a:buClr>
              <a:buSzPts val="1400"/>
              <a:buFont typeface="Arial"/>
              <a:buChar char="•"/>
              <a:defRPr sz="1400" b="0" i="0" u="none" strike="noStrike" cap="none">
                <a:solidFill>
                  <a:srgbClr val="000000"/>
                </a:solidFill>
                <a:latin typeface="Arial"/>
                <a:ea typeface="Arial"/>
                <a:cs typeface="Arial"/>
                <a:sym typeface="Arial"/>
              </a:defRPr>
            </a:lvl4pPr>
            <a:lvl5pPr marL="2286000" marR="0" lvl="4" indent="-317500" algn="l">
              <a:lnSpc>
                <a:spcPct val="90000"/>
              </a:lnSpc>
              <a:spcBef>
                <a:spcPts val="500"/>
              </a:spcBef>
              <a:spcAft>
                <a:spcPts val="0"/>
              </a:spcAft>
              <a:buClr>
                <a:schemeClr val="dk1"/>
              </a:buClr>
              <a:buSzPts val="1400"/>
              <a:buFont typeface="Arial"/>
              <a:buChar char="•"/>
              <a:defRPr sz="1400" b="0" i="0" u="none" strike="noStrike" cap="none">
                <a:solidFill>
                  <a:srgbClr val="000000"/>
                </a:solidFill>
                <a:latin typeface="Arial"/>
                <a:ea typeface="Arial"/>
                <a:cs typeface="Arial"/>
                <a:sym typeface="Arial"/>
              </a:defRPr>
            </a:lvl5pPr>
            <a:lvl6pPr marL="2743200" marR="0" lvl="5" indent="-317500" algn="l">
              <a:lnSpc>
                <a:spcPct val="90000"/>
              </a:lnSpc>
              <a:spcBef>
                <a:spcPts val="500"/>
              </a:spcBef>
              <a:spcAft>
                <a:spcPts val="0"/>
              </a:spcAft>
              <a:buClr>
                <a:schemeClr val="dk1"/>
              </a:buClr>
              <a:buSzPts val="1400"/>
              <a:buFont typeface="Arial"/>
              <a:buChar char="•"/>
              <a:defRPr sz="1400" b="0" i="0" u="none" strike="noStrike" cap="none">
                <a:solidFill>
                  <a:srgbClr val="000000"/>
                </a:solidFill>
                <a:latin typeface="Arial"/>
                <a:ea typeface="Arial"/>
                <a:cs typeface="Arial"/>
                <a:sym typeface="Arial"/>
              </a:defRPr>
            </a:lvl6pPr>
            <a:lvl7pPr marL="3200400" marR="0" lvl="6" indent="-317500" algn="l">
              <a:lnSpc>
                <a:spcPct val="90000"/>
              </a:lnSpc>
              <a:spcBef>
                <a:spcPts val="500"/>
              </a:spcBef>
              <a:spcAft>
                <a:spcPts val="0"/>
              </a:spcAft>
              <a:buClr>
                <a:schemeClr val="dk1"/>
              </a:buClr>
              <a:buSzPts val="1400"/>
              <a:buFont typeface="Arial"/>
              <a:buChar char="•"/>
              <a:defRPr sz="1400" b="0" i="0" u="none" strike="noStrike" cap="none">
                <a:solidFill>
                  <a:srgbClr val="000000"/>
                </a:solidFill>
                <a:latin typeface="Arial"/>
                <a:ea typeface="Arial"/>
                <a:cs typeface="Arial"/>
                <a:sym typeface="Arial"/>
              </a:defRPr>
            </a:lvl7pPr>
            <a:lvl8pPr marL="3657600" marR="0" lvl="7" indent="-317500" algn="l">
              <a:lnSpc>
                <a:spcPct val="90000"/>
              </a:lnSpc>
              <a:spcBef>
                <a:spcPts val="500"/>
              </a:spcBef>
              <a:spcAft>
                <a:spcPts val="0"/>
              </a:spcAft>
              <a:buClr>
                <a:schemeClr val="dk1"/>
              </a:buClr>
              <a:buSzPts val="1400"/>
              <a:buFont typeface="Arial"/>
              <a:buChar char="•"/>
              <a:defRPr sz="1400" b="0" i="0" u="none" strike="noStrike" cap="none">
                <a:solidFill>
                  <a:srgbClr val="000000"/>
                </a:solidFill>
                <a:latin typeface="Arial"/>
                <a:ea typeface="Arial"/>
                <a:cs typeface="Arial"/>
                <a:sym typeface="Arial"/>
              </a:defRPr>
            </a:lvl8pPr>
            <a:lvl9pPr marL="4114800" marR="0" lvl="8" indent="-317500" algn="l">
              <a:lnSpc>
                <a:spcPct val="90000"/>
              </a:lnSpc>
              <a:spcBef>
                <a:spcPts val="500"/>
              </a:spcBef>
              <a:spcAft>
                <a:spcPts val="0"/>
              </a:spcAft>
              <a:buClr>
                <a:schemeClr val="dk1"/>
              </a:buClr>
              <a:buSzPts val="1400"/>
              <a:buFont typeface="Arial"/>
              <a:buChar char="•"/>
              <a:defRPr sz="1400" b="0" i="0" u="none" strike="noStrike" cap="none">
                <a:solidFill>
                  <a:srgbClr val="000000"/>
                </a:solidFill>
                <a:latin typeface="Arial"/>
                <a:ea typeface="Arial"/>
                <a:cs typeface="Arial"/>
                <a:sym typeface="Arial"/>
              </a:defRPr>
            </a:lvl9pPr>
          </a:lstStyle>
          <a:p>
            <a:endParaRPr/>
          </a:p>
        </p:txBody>
      </p:sp>
      <p:sp>
        <p:nvSpPr>
          <p:cNvPr id="113" name="Google Shape;113;p26"/>
          <p:cNvSpPr txBox="1">
            <a:spLocks noGrp="1"/>
          </p:cNvSpPr>
          <p:nvPr>
            <p:ph type="dt" idx="10"/>
          </p:nvPr>
        </p:nvSpPr>
        <p:spPr>
          <a:xfrm>
            <a:off x="838200" y="6356350"/>
            <a:ext cx="2743199" cy="365125"/>
          </a:xfrm>
          <a:prstGeom prst="rect">
            <a:avLst/>
          </a:prstGeom>
          <a:noFill/>
          <a:ln>
            <a:noFill/>
          </a:ln>
        </p:spPr>
        <p:txBody>
          <a:bodyPr spcFirstLastPara="1" wrap="square" lIns="91425" tIns="91425" rIns="91425" bIns="91425" anchor="t" anchorCtr="0">
            <a:noAutofit/>
          </a:bodyPr>
          <a:lstStyle>
            <a:lvl1pPr marR="0" lvl="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endParaRPr/>
          </a:p>
        </p:txBody>
      </p:sp>
      <p:sp>
        <p:nvSpPr>
          <p:cNvPr id="114" name="Google Shape;114;p26"/>
          <p:cNvSpPr txBox="1">
            <a:spLocks noGrp="1"/>
          </p:cNvSpPr>
          <p:nvPr>
            <p:ph type="ftr" idx="11"/>
          </p:nvPr>
        </p:nvSpPr>
        <p:spPr>
          <a:xfrm>
            <a:off x="4038600" y="6356350"/>
            <a:ext cx="4114800" cy="365125"/>
          </a:xfrm>
          <a:prstGeom prst="rect">
            <a:avLst/>
          </a:prstGeom>
          <a:noFill/>
          <a:ln>
            <a:noFill/>
          </a:ln>
        </p:spPr>
        <p:txBody>
          <a:bodyPr spcFirstLastPara="1" wrap="square" lIns="91425" tIns="91425" rIns="91425" bIns="91425" anchor="t" anchorCtr="0">
            <a:noAutofit/>
          </a:bodyPr>
          <a:lstStyle>
            <a:lvl1pPr marR="0" lvl="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endParaRPr/>
          </a:p>
        </p:txBody>
      </p:sp>
      <p:sp>
        <p:nvSpPr>
          <p:cNvPr id="115" name="Google Shape;115;p26"/>
          <p:cNvSpPr txBox="1">
            <a:spLocks noGrp="1"/>
          </p:cNvSpPr>
          <p:nvPr>
            <p:ph type="sldNum" idx="12"/>
          </p:nvPr>
        </p:nvSpPr>
        <p:spPr>
          <a:xfrm>
            <a:off x="8610600" y="6356350"/>
            <a:ext cx="2743199" cy="365125"/>
          </a:xfrm>
          <a:prstGeom prst="rect">
            <a:avLst/>
          </a:prstGeom>
          <a:noFill/>
          <a:ln>
            <a:noFill/>
          </a:ln>
        </p:spPr>
        <p:txBody>
          <a:bodyPr spcFirstLastPara="1" wrap="square" lIns="91425" tIns="45700" rIns="91425" bIns="45700" anchor="t" anchorCtr="0">
            <a:noAutofit/>
          </a:bodyPr>
          <a:lstStyle>
            <a:lvl1pPr marL="0" marR="0" lvl="0" indent="0" algn="l" rtl="0">
              <a:lnSpc>
                <a:spcPct val="100000"/>
              </a:lnSpc>
              <a:spcBef>
                <a:spcPts val="0"/>
              </a:spcBef>
              <a:spcAft>
                <a:spcPts val="0"/>
              </a:spcAft>
              <a:buClr>
                <a:schemeClr val="dk1"/>
              </a:buClr>
              <a:buSzPts val="450"/>
              <a:buFont typeface="Calibri"/>
              <a:buNone/>
              <a:defRPr sz="1800" b="0" i="0" u="none" strike="noStrike" cap="none">
                <a:solidFill>
                  <a:schemeClr val="dk1"/>
                </a:solidFill>
                <a:latin typeface="Calibri"/>
                <a:ea typeface="Calibri"/>
                <a:cs typeface="Calibri"/>
                <a:sym typeface="Calibri"/>
              </a:defRPr>
            </a:lvl1pPr>
            <a:lvl2pPr marL="0" marR="0" lvl="1" indent="0" algn="l" rtl="0">
              <a:lnSpc>
                <a:spcPct val="100000"/>
              </a:lnSpc>
              <a:spcBef>
                <a:spcPts val="0"/>
              </a:spcBef>
              <a:spcAft>
                <a:spcPts val="0"/>
              </a:spcAft>
              <a:buClr>
                <a:schemeClr val="dk1"/>
              </a:buClr>
              <a:buSzPts val="450"/>
              <a:buFont typeface="Calibri"/>
              <a:buNone/>
              <a:defRPr sz="1800" b="0" i="0" u="none" strike="noStrike" cap="none">
                <a:solidFill>
                  <a:schemeClr val="dk1"/>
                </a:solidFill>
                <a:latin typeface="Calibri"/>
                <a:ea typeface="Calibri"/>
                <a:cs typeface="Calibri"/>
                <a:sym typeface="Calibri"/>
              </a:defRPr>
            </a:lvl2pPr>
            <a:lvl3pPr marL="0" marR="0" lvl="2" indent="0" algn="l" rtl="0">
              <a:lnSpc>
                <a:spcPct val="100000"/>
              </a:lnSpc>
              <a:spcBef>
                <a:spcPts val="0"/>
              </a:spcBef>
              <a:spcAft>
                <a:spcPts val="0"/>
              </a:spcAft>
              <a:buClr>
                <a:schemeClr val="dk1"/>
              </a:buClr>
              <a:buSzPts val="450"/>
              <a:buFont typeface="Calibri"/>
              <a:buNone/>
              <a:defRPr sz="1800" b="0" i="0" u="none" strike="noStrike" cap="none">
                <a:solidFill>
                  <a:schemeClr val="dk1"/>
                </a:solidFill>
                <a:latin typeface="Calibri"/>
                <a:ea typeface="Calibri"/>
                <a:cs typeface="Calibri"/>
                <a:sym typeface="Calibri"/>
              </a:defRPr>
            </a:lvl3pPr>
            <a:lvl4pPr marL="0" marR="0" lvl="3" indent="0" algn="l" rtl="0">
              <a:lnSpc>
                <a:spcPct val="100000"/>
              </a:lnSpc>
              <a:spcBef>
                <a:spcPts val="0"/>
              </a:spcBef>
              <a:spcAft>
                <a:spcPts val="0"/>
              </a:spcAft>
              <a:buClr>
                <a:schemeClr val="dk1"/>
              </a:buClr>
              <a:buSzPts val="450"/>
              <a:buFont typeface="Calibri"/>
              <a:buNone/>
              <a:defRPr sz="1800" b="0" i="0" u="none" strike="noStrike" cap="none">
                <a:solidFill>
                  <a:schemeClr val="dk1"/>
                </a:solidFill>
                <a:latin typeface="Calibri"/>
                <a:ea typeface="Calibri"/>
                <a:cs typeface="Calibri"/>
                <a:sym typeface="Calibri"/>
              </a:defRPr>
            </a:lvl4pPr>
            <a:lvl5pPr marL="0" marR="0" lvl="4" indent="0" algn="l" rtl="0">
              <a:lnSpc>
                <a:spcPct val="100000"/>
              </a:lnSpc>
              <a:spcBef>
                <a:spcPts val="0"/>
              </a:spcBef>
              <a:spcAft>
                <a:spcPts val="0"/>
              </a:spcAft>
              <a:buClr>
                <a:schemeClr val="dk1"/>
              </a:buClr>
              <a:buSzPts val="450"/>
              <a:buFont typeface="Calibri"/>
              <a:buNone/>
              <a:defRPr sz="1800" b="0" i="0" u="none" strike="noStrike" cap="none">
                <a:solidFill>
                  <a:schemeClr val="dk1"/>
                </a:solidFill>
                <a:latin typeface="Calibri"/>
                <a:ea typeface="Calibri"/>
                <a:cs typeface="Calibri"/>
                <a:sym typeface="Calibri"/>
              </a:defRPr>
            </a:lvl5pPr>
            <a:lvl6pPr marL="0" marR="0" lvl="5" indent="0" algn="l" rtl="0">
              <a:lnSpc>
                <a:spcPct val="100000"/>
              </a:lnSpc>
              <a:spcBef>
                <a:spcPts val="0"/>
              </a:spcBef>
              <a:spcAft>
                <a:spcPts val="0"/>
              </a:spcAft>
              <a:buClr>
                <a:schemeClr val="dk1"/>
              </a:buClr>
              <a:buSzPts val="450"/>
              <a:buFont typeface="Calibri"/>
              <a:buNone/>
              <a:defRPr sz="1800" b="0" i="0" u="none" strike="noStrike" cap="none">
                <a:solidFill>
                  <a:schemeClr val="dk1"/>
                </a:solidFill>
                <a:latin typeface="Calibri"/>
                <a:ea typeface="Calibri"/>
                <a:cs typeface="Calibri"/>
                <a:sym typeface="Calibri"/>
              </a:defRPr>
            </a:lvl6pPr>
            <a:lvl7pPr marL="0" marR="0" lvl="6" indent="0" algn="l" rtl="0">
              <a:lnSpc>
                <a:spcPct val="100000"/>
              </a:lnSpc>
              <a:spcBef>
                <a:spcPts val="0"/>
              </a:spcBef>
              <a:spcAft>
                <a:spcPts val="0"/>
              </a:spcAft>
              <a:buClr>
                <a:schemeClr val="dk1"/>
              </a:buClr>
              <a:buSzPts val="450"/>
              <a:buFont typeface="Calibri"/>
              <a:buNone/>
              <a:defRPr sz="1800" b="0" i="0" u="none" strike="noStrike" cap="none">
                <a:solidFill>
                  <a:schemeClr val="dk1"/>
                </a:solidFill>
                <a:latin typeface="Calibri"/>
                <a:ea typeface="Calibri"/>
                <a:cs typeface="Calibri"/>
                <a:sym typeface="Calibri"/>
              </a:defRPr>
            </a:lvl7pPr>
            <a:lvl8pPr marL="0" marR="0" lvl="7" indent="0" algn="l" rtl="0">
              <a:lnSpc>
                <a:spcPct val="100000"/>
              </a:lnSpc>
              <a:spcBef>
                <a:spcPts val="0"/>
              </a:spcBef>
              <a:spcAft>
                <a:spcPts val="0"/>
              </a:spcAft>
              <a:buClr>
                <a:schemeClr val="dk1"/>
              </a:buClr>
              <a:buSzPts val="450"/>
              <a:buFont typeface="Calibri"/>
              <a:buNone/>
              <a:defRPr sz="1800" b="0" i="0" u="none" strike="noStrike" cap="none">
                <a:solidFill>
                  <a:schemeClr val="dk1"/>
                </a:solidFill>
                <a:latin typeface="Calibri"/>
                <a:ea typeface="Calibri"/>
                <a:cs typeface="Calibri"/>
                <a:sym typeface="Calibri"/>
              </a:defRPr>
            </a:lvl8pPr>
            <a:lvl9pPr marL="0" marR="0" lvl="8" indent="0" algn="l" rtl="0">
              <a:lnSpc>
                <a:spcPct val="100000"/>
              </a:lnSpc>
              <a:spcBef>
                <a:spcPts val="0"/>
              </a:spcBef>
              <a:spcAft>
                <a:spcPts val="0"/>
              </a:spcAft>
              <a:buClr>
                <a:schemeClr val="dk1"/>
              </a:buClr>
              <a:buSzPts val="450"/>
              <a:buFont typeface="Calibri"/>
              <a:buNone/>
              <a:defRPr sz="1800" b="0" i="0" u="none" strike="noStrike" cap="none">
                <a:solidFill>
                  <a:schemeClr val="dk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2"/>
        <p:cNvGrpSpPr/>
        <p:nvPr/>
      </p:nvGrpSpPr>
      <p:grpSpPr>
        <a:xfrm>
          <a:off x="0" y="0"/>
          <a:ext cx="0" cy="0"/>
          <a:chOff x="0" y="0"/>
          <a:chExt cx="0" cy="0"/>
        </a:xfrm>
      </p:grpSpPr>
      <p:sp>
        <p:nvSpPr>
          <p:cNvPr id="23" name="Google Shape;23;p17"/>
          <p:cNvSpPr txBox="1">
            <a:spLocks noGrp="1"/>
          </p:cNvSpPr>
          <p:nvPr>
            <p:ph type="title"/>
          </p:nvPr>
        </p:nvSpPr>
        <p:spPr>
          <a:xfrm>
            <a:off x="838200" y="365125"/>
            <a:ext cx="10515599" cy="1325562"/>
          </a:xfrm>
          <a:prstGeom prst="rect">
            <a:avLst/>
          </a:prstGeom>
          <a:noFill/>
          <a:ln>
            <a:noFill/>
          </a:ln>
        </p:spPr>
        <p:txBody>
          <a:bodyPr spcFirstLastPara="1" wrap="square" lIns="91425" tIns="91425" rIns="91425" bIns="91425" anchor="ctr" anchorCtr="0">
            <a:noAutofit/>
          </a:bodyPr>
          <a:lstStyle>
            <a:lvl1pPr marR="0" lvl="0" algn="l">
              <a:lnSpc>
                <a:spcPct val="90000"/>
              </a:lnSpc>
              <a:spcBef>
                <a:spcPts val="0"/>
              </a:spcBef>
              <a:spcAft>
                <a:spcPts val="0"/>
              </a:spcAft>
              <a:buClr>
                <a:schemeClr val="dk1"/>
              </a:buClr>
              <a:buSzPts val="1400"/>
              <a:buFont typeface="Calibri"/>
              <a:buNone/>
              <a:defRPr sz="1400" b="0" i="0" u="none" strike="noStrike" cap="none">
                <a:solidFill>
                  <a:srgbClr val="000000"/>
                </a:solidFill>
                <a:latin typeface="Arial"/>
                <a:ea typeface="Arial"/>
                <a:cs typeface="Arial"/>
                <a:sym typeface="Arial"/>
              </a:defRPr>
            </a:lvl1pPr>
            <a:lvl2pPr marR="0" lvl="1" algn="l">
              <a:lnSpc>
                <a:spcPct val="100000"/>
              </a:lnSpc>
              <a:spcBef>
                <a:spcPts val="0"/>
              </a:spcBef>
              <a:spcAft>
                <a:spcPts val="0"/>
              </a:spcAft>
              <a:buSzPts val="1400"/>
              <a:buNone/>
              <a:defRPr sz="1800"/>
            </a:lvl2pPr>
            <a:lvl3pPr marR="0" lvl="2" algn="l">
              <a:lnSpc>
                <a:spcPct val="100000"/>
              </a:lnSpc>
              <a:spcBef>
                <a:spcPts val="0"/>
              </a:spcBef>
              <a:spcAft>
                <a:spcPts val="0"/>
              </a:spcAft>
              <a:buSzPts val="1400"/>
              <a:buNone/>
              <a:defRPr sz="1800"/>
            </a:lvl3pPr>
            <a:lvl4pPr marR="0" lvl="3" algn="l">
              <a:lnSpc>
                <a:spcPct val="100000"/>
              </a:lnSpc>
              <a:spcBef>
                <a:spcPts val="0"/>
              </a:spcBef>
              <a:spcAft>
                <a:spcPts val="0"/>
              </a:spcAft>
              <a:buSzPts val="1400"/>
              <a:buNone/>
              <a:defRPr sz="1800"/>
            </a:lvl4pPr>
            <a:lvl5pPr marR="0" lvl="4" algn="l">
              <a:lnSpc>
                <a:spcPct val="100000"/>
              </a:lnSpc>
              <a:spcBef>
                <a:spcPts val="0"/>
              </a:spcBef>
              <a:spcAft>
                <a:spcPts val="0"/>
              </a:spcAft>
              <a:buSzPts val="1400"/>
              <a:buNone/>
              <a:defRPr sz="1800"/>
            </a:lvl5pPr>
            <a:lvl6pPr marR="0" lvl="5" algn="l">
              <a:lnSpc>
                <a:spcPct val="100000"/>
              </a:lnSpc>
              <a:spcBef>
                <a:spcPts val="0"/>
              </a:spcBef>
              <a:spcAft>
                <a:spcPts val="0"/>
              </a:spcAft>
              <a:buSzPts val="1400"/>
              <a:buNone/>
              <a:defRPr sz="1800"/>
            </a:lvl6pPr>
            <a:lvl7pPr marR="0" lvl="6" algn="l">
              <a:lnSpc>
                <a:spcPct val="100000"/>
              </a:lnSpc>
              <a:spcBef>
                <a:spcPts val="0"/>
              </a:spcBef>
              <a:spcAft>
                <a:spcPts val="0"/>
              </a:spcAft>
              <a:buSzPts val="1400"/>
              <a:buNone/>
              <a:defRPr sz="1800"/>
            </a:lvl7pPr>
            <a:lvl8pPr marR="0" lvl="7" algn="l">
              <a:lnSpc>
                <a:spcPct val="100000"/>
              </a:lnSpc>
              <a:spcBef>
                <a:spcPts val="0"/>
              </a:spcBef>
              <a:spcAft>
                <a:spcPts val="0"/>
              </a:spcAft>
              <a:buSzPts val="1400"/>
              <a:buNone/>
              <a:defRPr sz="1800"/>
            </a:lvl8pPr>
            <a:lvl9pPr marR="0" lvl="8" algn="l">
              <a:lnSpc>
                <a:spcPct val="100000"/>
              </a:lnSpc>
              <a:spcBef>
                <a:spcPts val="0"/>
              </a:spcBef>
              <a:spcAft>
                <a:spcPts val="0"/>
              </a:spcAft>
              <a:buSzPts val="1400"/>
              <a:buNone/>
              <a:defRPr sz="1800"/>
            </a:lvl9pPr>
          </a:lstStyle>
          <a:p>
            <a:endParaRPr/>
          </a:p>
        </p:txBody>
      </p:sp>
      <p:sp>
        <p:nvSpPr>
          <p:cNvPr id="24" name="Google Shape;24;p17"/>
          <p:cNvSpPr txBox="1">
            <a:spLocks noGrp="1"/>
          </p:cNvSpPr>
          <p:nvPr>
            <p:ph type="body" idx="1"/>
          </p:nvPr>
        </p:nvSpPr>
        <p:spPr>
          <a:xfrm>
            <a:off x="838200" y="1825625"/>
            <a:ext cx="10515599" cy="4351338"/>
          </a:xfrm>
          <a:prstGeom prst="rect">
            <a:avLst/>
          </a:prstGeom>
          <a:noFill/>
          <a:ln>
            <a:noFill/>
          </a:ln>
        </p:spPr>
        <p:txBody>
          <a:bodyPr spcFirstLastPara="1" wrap="square" lIns="91425" tIns="91425" rIns="91425" bIns="91425" anchor="t" anchorCtr="0">
            <a:noAutofit/>
          </a:bodyPr>
          <a:lstStyle>
            <a:lvl1pPr marL="457200" marR="0" lvl="0" indent="-317500" algn="l">
              <a:lnSpc>
                <a:spcPct val="90000"/>
              </a:lnSpc>
              <a:spcBef>
                <a:spcPts val="1000"/>
              </a:spcBef>
              <a:spcAft>
                <a:spcPts val="0"/>
              </a:spcAft>
              <a:buClr>
                <a:schemeClr val="dk1"/>
              </a:buClr>
              <a:buSzPts val="1400"/>
              <a:buFont typeface="Arial"/>
              <a:buChar char="•"/>
              <a:defRPr sz="1400" b="0" i="0" u="none" strike="noStrike" cap="none">
                <a:solidFill>
                  <a:srgbClr val="000000"/>
                </a:solidFill>
                <a:latin typeface="Arial"/>
                <a:ea typeface="Arial"/>
                <a:cs typeface="Arial"/>
                <a:sym typeface="Arial"/>
              </a:defRPr>
            </a:lvl1pPr>
            <a:lvl2pPr marL="914400" marR="0" lvl="1" indent="-317500" algn="l">
              <a:lnSpc>
                <a:spcPct val="90000"/>
              </a:lnSpc>
              <a:spcBef>
                <a:spcPts val="500"/>
              </a:spcBef>
              <a:spcAft>
                <a:spcPts val="0"/>
              </a:spcAft>
              <a:buClr>
                <a:schemeClr val="dk1"/>
              </a:buClr>
              <a:buSzPts val="1400"/>
              <a:buFont typeface="Arial"/>
              <a:buChar char="•"/>
              <a:defRPr sz="1400" b="0" i="0" u="none" strike="noStrike" cap="none">
                <a:solidFill>
                  <a:srgbClr val="000000"/>
                </a:solidFill>
                <a:latin typeface="Arial"/>
                <a:ea typeface="Arial"/>
                <a:cs typeface="Arial"/>
                <a:sym typeface="Arial"/>
              </a:defRPr>
            </a:lvl2pPr>
            <a:lvl3pPr marL="1371600" marR="0" lvl="2" indent="-317500" algn="l">
              <a:lnSpc>
                <a:spcPct val="90000"/>
              </a:lnSpc>
              <a:spcBef>
                <a:spcPts val="500"/>
              </a:spcBef>
              <a:spcAft>
                <a:spcPts val="0"/>
              </a:spcAft>
              <a:buClr>
                <a:schemeClr val="dk1"/>
              </a:buClr>
              <a:buSzPts val="1400"/>
              <a:buFont typeface="Arial"/>
              <a:buChar char="•"/>
              <a:defRPr sz="1400" b="0" i="0" u="none" strike="noStrike" cap="none">
                <a:solidFill>
                  <a:srgbClr val="000000"/>
                </a:solidFill>
                <a:latin typeface="Arial"/>
                <a:ea typeface="Arial"/>
                <a:cs typeface="Arial"/>
                <a:sym typeface="Arial"/>
              </a:defRPr>
            </a:lvl3pPr>
            <a:lvl4pPr marL="1828800" marR="0" lvl="3" indent="-317500" algn="l">
              <a:lnSpc>
                <a:spcPct val="90000"/>
              </a:lnSpc>
              <a:spcBef>
                <a:spcPts val="500"/>
              </a:spcBef>
              <a:spcAft>
                <a:spcPts val="0"/>
              </a:spcAft>
              <a:buClr>
                <a:schemeClr val="dk1"/>
              </a:buClr>
              <a:buSzPts val="1400"/>
              <a:buFont typeface="Arial"/>
              <a:buChar char="•"/>
              <a:defRPr sz="1400" b="0" i="0" u="none" strike="noStrike" cap="none">
                <a:solidFill>
                  <a:srgbClr val="000000"/>
                </a:solidFill>
                <a:latin typeface="Arial"/>
                <a:ea typeface="Arial"/>
                <a:cs typeface="Arial"/>
                <a:sym typeface="Arial"/>
              </a:defRPr>
            </a:lvl4pPr>
            <a:lvl5pPr marL="2286000" marR="0" lvl="4" indent="-317500" algn="l">
              <a:lnSpc>
                <a:spcPct val="90000"/>
              </a:lnSpc>
              <a:spcBef>
                <a:spcPts val="500"/>
              </a:spcBef>
              <a:spcAft>
                <a:spcPts val="0"/>
              </a:spcAft>
              <a:buClr>
                <a:schemeClr val="dk1"/>
              </a:buClr>
              <a:buSzPts val="1400"/>
              <a:buFont typeface="Arial"/>
              <a:buChar char="•"/>
              <a:defRPr sz="1400" b="0" i="0" u="none" strike="noStrike" cap="none">
                <a:solidFill>
                  <a:srgbClr val="000000"/>
                </a:solidFill>
                <a:latin typeface="Arial"/>
                <a:ea typeface="Arial"/>
                <a:cs typeface="Arial"/>
                <a:sym typeface="Arial"/>
              </a:defRPr>
            </a:lvl5pPr>
            <a:lvl6pPr marL="2743200" marR="0" lvl="5" indent="-317500" algn="l">
              <a:lnSpc>
                <a:spcPct val="90000"/>
              </a:lnSpc>
              <a:spcBef>
                <a:spcPts val="500"/>
              </a:spcBef>
              <a:spcAft>
                <a:spcPts val="0"/>
              </a:spcAft>
              <a:buClr>
                <a:schemeClr val="dk1"/>
              </a:buClr>
              <a:buSzPts val="1400"/>
              <a:buFont typeface="Arial"/>
              <a:buChar char="•"/>
              <a:defRPr sz="1400" b="0" i="0" u="none" strike="noStrike" cap="none">
                <a:solidFill>
                  <a:srgbClr val="000000"/>
                </a:solidFill>
                <a:latin typeface="Arial"/>
                <a:ea typeface="Arial"/>
                <a:cs typeface="Arial"/>
                <a:sym typeface="Arial"/>
              </a:defRPr>
            </a:lvl6pPr>
            <a:lvl7pPr marL="3200400" marR="0" lvl="6" indent="-317500" algn="l">
              <a:lnSpc>
                <a:spcPct val="90000"/>
              </a:lnSpc>
              <a:spcBef>
                <a:spcPts val="500"/>
              </a:spcBef>
              <a:spcAft>
                <a:spcPts val="0"/>
              </a:spcAft>
              <a:buClr>
                <a:schemeClr val="dk1"/>
              </a:buClr>
              <a:buSzPts val="1400"/>
              <a:buFont typeface="Arial"/>
              <a:buChar char="•"/>
              <a:defRPr sz="1400" b="0" i="0" u="none" strike="noStrike" cap="none">
                <a:solidFill>
                  <a:srgbClr val="000000"/>
                </a:solidFill>
                <a:latin typeface="Arial"/>
                <a:ea typeface="Arial"/>
                <a:cs typeface="Arial"/>
                <a:sym typeface="Arial"/>
              </a:defRPr>
            </a:lvl7pPr>
            <a:lvl8pPr marL="3657600" marR="0" lvl="7" indent="-317500" algn="l">
              <a:lnSpc>
                <a:spcPct val="90000"/>
              </a:lnSpc>
              <a:spcBef>
                <a:spcPts val="500"/>
              </a:spcBef>
              <a:spcAft>
                <a:spcPts val="0"/>
              </a:spcAft>
              <a:buClr>
                <a:schemeClr val="dk1"/>
              </a:buClr>
              <a:buSzPts val="1400"/>
              <a:buFont typeface="Arial"/>
              <a:buChar char="•"/>
              <a:defRPr sz="1400" b="0" i="0" u="none" strike="noStrike" cap="none">
                <a:solidFill>
                  <a:srgbClr val="000000"/>
                </a:solidFill>
                <a:latin typeface="Arial"/>
                <a:ea typeface="Arial"/>
                <a:cs typeface="Arial"/>
                <a:sym typeface="Arial"/>
              </a:defRPr>
            </a:lvl8pPr>
            <a:lvl9pPr marL="4114800" marR="0" lvl="8" indent="-317500" algn="l">
              <a:lnSpc>
                <a:spcPct val="90000"/>
              </a:lnSpc>
              <a:spcBef>
                <a:spcPts val="500"/>
              </a:spcBef>
              <a:spcAft>
                <a:spcPts val="0"/>
              </a:spcAft>
              <a:buClr>
                <a:schemeClr val="dk1"/>
              </a:buClr>
              <a:buSzPts val="1400"/>
              <a:buFont typeface="Arial"/>
              <a:buChar char="•"/>
              <a:defRPr sz="1400" b="0" i="0" u="none" strike="noStrike" cap="none">
                <a:solidFill>
                  <a:srgbClr val="000000"/>
                </a:solidFill>
                <a:latin typeface="Arial"/>
                <a:ea typeface="Arial"/>
                <a:cs typeface="Arial"/>
                <a:sym typeface="Arial"/>
              </a:defRPr>
            </a:lvl9pPr>
          </a:lstStyle>
          <a:p>
            <a:endParaRPr/>
          </a:p>
        </p:txBody>
      </p:sp>
      <p:sp>
        <p:nvSpPr>
          <p:cNvPr id="25" name="Google Shape;25;p17"/>
          <p:cNvSpPr txBox="1">
            <a:spLocks noGrp="1"/>
          </p:cNvSpPr>
          <p:nvPr>
            <p:ph type="dt" idx="10"/>
          </p:nvPr>
        </p:nvSpPr>
        <p:spPr>
          <a:xfrm>
            <a:off x="838200" y="6356350"/>
            <a:ext cx="2743199" cy="365125"/>
          </a:xfrm>
          <a:prstGeom prst="rect">
            <a:avLst/>
          </a:prstGeom>
          <a:noFill/>
          <a:ln>
            <a:noFill/>
          </a:ln>
        </p:spPr>
        <p:txBody>
          <a:bodyPr spcFirstLastPara="1" wrap="square" lIns="91425" tIns="91425" rIns="91425" bIns="91425" anchor="t" anchorCtr="0">
            <a:noAutofit/>
          </a:bodyPr>
          <a:lstStyle>
            <a:lvl1pPr marR="0" lvl="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endParaRPr/>
          </a:p>
        </p:txBody>
      </p:sp>
      <p:sp>
        <p:nvSpPr>
          <p:cNvPr id="26" name="Google Shape;26;p17"/>
          <p:cNvSpPr txBox="1">
            <a:spLocks noGrp="1"/>
          </p:cNvSpPr>
          <p:nvPr>
            <p:ph type="ftr" idx="11"/>
          </p:nvPr>
        </p:nvSpPr>
        <p:spPr>
          <a:xfrm>
            <a:off x="4038600" y="6356350"/>
            <a:ext cx="4114800" cy="365125"/>
          </a:xfrm>
          <a:prstGeom prst="rect">
            <a:avLst/>
          </a:prstGeom>
          <a:noFill/>
          <a:ln>
            <a:noFill/>
          </a:ln>
        </p:spPr>
        <p:txBody>
          <a:bodyPr spcFirstLastPara="1" wrap="square" lIns="91425" tIns="91425" rIns="91425" bIns="91425" anchor="t" anchorCtr="0">
            <a:noAutofit/>
          </a:bodyPr>
          <a:lstStyle>
            <a:lvl1pPr marR="0" lvl="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endParaRPr/>
          </a:p>
        </p:txBody>
      </p:sp>
      <p:sp>
        <p:nvSpPr>
          <p:cNvPr id="27" name="Google Shape;27;p17"/>
          <p:cNvSpPr txBox="1">
            <a:spLocks noGrp="1"/>
          </p:cNvSpPr>
          <p:nvPr>
            <p:ph type="sldNum" idx="12"/>
          </p:nvPr>
        </p:nvSpPr>
        <p:spPr>
          <a:xfrm>
            <a:off x="8610600" y="6356350"/>
            <a:ext cx="2743199" cy="365125"/>
          </a:xfrm>
          <a:prstGeom prst="rect">
            <a:avLst/>
          </a:prstGeom>
          <a:noFill/>
          <a:ln>
            <a:noFill/>
          </a:ln>
        </p:spPr>
        <p:txBody>
          <a:bodyPr spcFirstLastPara="1" wrap="square" lIns="91425" tIns="45700" rIns="91425" bIns="45700" anchor="t" anchorCtr="0">
            <a:noAutofit/>
          </a:bodyPr>
          <a:lstStyle>
            <a:lvl1pPr marL="0" marR="0" lvl="0" indent="0" algn="l" rtl="0">
              <a:lnSpc>
                <a:spcPct val="100000"/>
              </a:lnSpc>
              <a:spcBef>
                <a:spcPts val="0"/>
              </a:spcBef>
              <a:spcAft>
                <a:spcPts val="0"/>
              </a:spcAft>
              <a:buClr>
                <a:schemeClr val="dk1"/>
              </a:buClr>
              <a:buSzPts val="450"/>
              <a:buFont typeface="Calibri"/>
              <a:buNone/>
              <a:defRPr sz="1800" b="0" i="0" u="none" strike="noStrike" cap="none">
                <a:solidFill>
                  <a:schemeClr val="dk1"/>
                </a:solidFill>
                <a:latin typeface="Calibri"/>
                <a:ea typeface="Calibri"/>
                <a:cs typeface="Calibri"/>
                <a:sym typeface="Calibri"/>
              </a:defRPr>
            </a:lvl1pPr>
            <a:lvl2pPr marL="0" marR="0" lvl="1" indent="0" algn="l" rtl="0">
              <a:lnSpc>
                <a:spcPct val="100000"/>
              </a:lnSpc>
              <a:spcBef>
                <a:spcPts val="0"/>
              </a:spcBef>
              <a:spcAft>
                <a:spcPts val="0"/>
              </a:spcAft>
              <a:buClr>
                <a:schemeClr val="dk1"/>
              </a:buClr>
              <a:buSzPts val="450"/>
              <a:buFont typeface="Calibri"/>
              <a:buNone/>
              <a:defRPr sz="1800" b="0" i="0" u="none" strike="noStrike" cap="none">
                <a:solidFill>
                  <a:schemeClr val="dk1"/>
                </a:solidFill>
                <a:latin typeface="Calibri"/>
                <a:ea typeface="Calibri"/>
                <a:cs typeface="Calibri"/>
                <a:sym typeface="Calibri"/>
              </a:defRPr>
            </a:lvl2pPr>
            <a:lvl3pPr marL="0" marR="0" lvl="2" indent="0" algn="l" rtl="0">
              <a:lnSpc>
                <a:spcPct val="100000"/>
              </a:lnSpc>
              <a:spcBef>
                <a:spcPts val="0"/>
              </a:spcBef>
              <a:spcAft>
                <a:spcPts val="0"/>
              </a:spcAft>
              <a:buClr>
                <a:schemeClr val="dk1"/>
              </a:buClr>
              <a:buSzPts val="450"/>
              <a:buFont typeface="Calibri"/>
              <a:buNone/>
              <a:defRPr sz="1800" b="0" i="0" u="none" strike="noStrike" cap="none">
                <a:solidFill>
                  <a:schemeClr val="dk1"/>
                </a:solidFill>
                <a:latin typeface="Calibri"/>
                <a:ea typeface="Calibri"/>
                <a:cs typeface="Calibri"/>
                <a:sym typeface="Calibri"/>
              </a:defRPr>
            </a:lvl3pPr>
            <a:lvl4pPr marL="0" marR="0" lvl="3" indent="0" algn="l" rtl="0">
              <a:lnSpc>
                <a:spcPct val="100000"/>
              </a:lnSpc>
              <a:spcBef>
                <a:spcPts val="0"/>
              </a:spcBef>
              <a:spcAft>
                <a:spcPts val="0"/>
              </a:spcAft>
              <a:buClr>
                <a:schemeClr val="dk1"/>
              </a:buClr>
              <a:buSzPts val="450"/>
              <a:buFont typeface="Calibri"/>
              <a:buNone/>
              <a:defRPr sz="1800" b="0" i="0" u="none" strike="noStrike" cap="none">
                <a:solidFill>
                  <a:schemeClr val="dk1"/>
                </a:solidFill>
                <a:latin typeface="Calibri"/>
                <a:ea typeface="Calibri"/>
                <a:cs typeface="Calibri"/>
                <a:sym typeface="Calibri"/>
              </a:defRPr>
            </a:lvl4pPr>
            <a:lvl5pPr marL="0" marR="0" lvl="4" indent="0" algn="l" rtl="0">
              <a:lnSpc>
                <a:spcPct val="100000"/>
              </a:lnSpc>
              <a:spcBef>
                <a:spcPts val="0"/>
              </a:spcBef>
              <a:spcAft>
                <a:spcPts val="0"/>
              </a:spcAft>
              <a:buClr>
                <a:schemeClr val="dk1"/>
              </a:buClr>
              <a:buSzPts val="450"/>
              <a:buFont typeface="Calibri"/>
              <a:buNone/>
              <a:defRPr sz="1800" b="0" i="0" u="none" strike="noStrike" cap="none">
                <a:solidFill>
                  <a:schemeClr val="dk1"/>
                </a:solidFill>
                <a:latin typeface="Calibri"/>
                <a:ea typeface="Calibri"/>
                <a:cs typeface="Calibri"/>
                <a:sym typeface="Calibri"/>
              </a:defRPr>
            </a:lvl5pPr>
            <a:lvl6pPr marL="0" marR="0" lvl="5" indent="0" algn="l" rtl="0">
              <a:lnSpc>
                <a:spcPct val="100000"/>
              </a:lnSpc>
              <a:spcBef>
                <a:spcPts val="0"/>
              </a:spcBef>
              <a:spcAft>
                <a:spcPts val="0"/>
              </a:spcAft>
              <a:buClr>
                <a:schemeClr val="dk1"/>
              </a:buClr>
              <a:buSzPts val="450"/>
              <a:buFont typeface="Calibri"/>
              <a:buNone/>
              <a:defRPr sz="1800" b="0" i="0" u="none" strike="noStrike" cap="none">
                <a:solidFill>
                  <a:schemeClr val="dk1"/>
                </a:solidFill>
                <a:latin typeface="Calibri"/>
                <a:ea typeface="Calibri"/>
                <a:cs typeface="Calibri"/>
                <a:sym typeface="Calibri"/>
              </a:defRPr>
            </a:lvl6pPr>
            <a:lvl7pPr marL="0" marR="0" lvl="6" indent="0" algn="l" rtl="0">
              <a:lnSpc>
                <a:spcPct val="100000"/>
              </a:lnSpc>
              <a:spcBef>
                <a:spcPts val="0"/>
              </a:spcBef>
              <a:spcAft>
                <a:spcPts val="0"/>
              </a:spcAft>
              <a:buClr>
                <a:schemeClr val="dk1"/>
              </a:buClr>
              <a:buSzPts val="450"/>
              <a:buFont typeface="Calibri"/>
              <a:buNone/>
              <a:defRPr sz="1800" b="0" i="0" u="none" strike="noStrike" cap="none">
                <a:solidFill>
                  <a:schemeClr val="dk1"/>
                </a:solidFill>
                <a:latin typeface="Calibri"/>
                <a:ea typeface="Calibri"/>
                <a:cs typeface="Calibri"/>
                <a:sym typeface="Calibri"/>
              </a:defRPr>
            </a:lvl7pPr>
            <a:lvl8pPr marL="0" marR="0" lvl="7" indent="0" algn="l" rtl="0">
              <a:lnSpc>
                <a:spcPct val="100000"/>
              </a:lnSpc>
              <a:spcBef>
                <a:spcPts val="0"/>
              </a:spcBef>
              <a:spcAft>
                <a:spcPts val="0"/>
              </a:spcAft>
              <a:buClr>
                <a:schemeClr val="dk1"/>
              </a:buClr>
              <a:buSzPts val="450"/>
              <a:buFont typeface="Calibri"/>
              <a:buNone/>
              <a:defRPr sz="1800" b="0" i="0" u="none" strike="noStrike" cap="none">
                <a:solidFill>
                  <a:schemeClr val="dk1"/>
                </a:solidFill>
                <a:latin typeface="Calibri"/>
                <a:ea typeface="Calibri"/>
                <a:cs typeface="Calibri"/>
                <a:sym typeface="Calibri"/>
              </a:defRPr>
            </a:lvl8pPr>
            <a:lvl9pPr marL="0" marR="0" lvl="8" indent="0" algn="l" rtl="0">
              <a:lnSpc>
                <a:spcPct val="100000"/>
              </a:lnSpc>
              <a:spcBef>
                <a:spcPts val="0"/>
              </a:spcBef>
              <a:spcAft>
                <a:spcPts val="0"/>
              </a:spcAft>
              <a:buClr>
                <a:schemeClr val="dk1"/>
              </a:buClr>
              <a:buSzPts val="450"/>
              <a:buFont typeface="Calibri"/>
              <a:buNone/>
              <a:defRPr sz="1800" b="0" i="0" u="none" strike="noStrike" cap="none">
                <a:solidFill>
                  <a:schemeClr val="dk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sp>
        <p:nvSpPr>
          <p:cNvPr id="28" name="Google Shape;28;p17"/>
          <p:cNvSpPr txBox="1"/>
          <p:nvPr/>
        </p:nvSpPr>
        <p:spPr>
          <a:xfrm>
            <a:off x="838200" y="6356350"/>
            <a:ext cx="2743199" cy="365125"/>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888888"/>
              </a:buClr>
              <a:buSzPts val="300"/>
              <a:buFont typeface="Calibri"/>
              <a:buNone/>
            </a:pPr>
            <a:r>
              <a:rPr lang="en-US" sz="1200" b="0" i="0" u="none" strike="noStrike" cap="none">
                <a:solidFill>
                  <a:srgbClr val="888888"/>
                </a:solidFill>
                <a:latin typeface="Calibri"/>
                <a:ea typeface="Calibri"/>
                <a:cs typeface="Calibri"/>
                <a:sym typeface="Calibri"/>
              </a:rPr>
              <a:t>1/19/15</a:t>
            </a:r>
            <a:endParaRPr sz="1400" b="0" i="0" u="none" strike="noStrike" cap="none">
              <a:solidFill>
                <a:srgbClr val="000000"/>
              </a:solidFill>
              <a:latin typeface="Arial"/>
              <a:ea typeface="Arial"/>
              <a:cs typeface="Arial"/>
              <a:sym typeface="Arial"/>
            </a:endParaRPr>
          </a:p>
        </p:txBody>
      </p:sp>
      <p:sp>
        <p:nvSpPr>
          <p:cNvPr id="29" name="Google Shape;29;p17"/>
          <p:cNvSpPr txBox="1"/>
          <p:nvPr/>
        </p:nvSpPr>
        <p:spPr>
          <a:xfrm>
            <a:off x="8610600" y="6356350"/>
            <a:ext cx="2743199"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888888"/>
              </a:buClr>
              <a:buSzPts val="300"/>
              <a:buFont typeface="Calibri"/>
              <a:buNone/>
            </a:pPr>
            <a:fld id="{00000000-1234-1234-1234-123412341234}" type="slidenum">
              <a:rPr lang="en-US" sz="1200" b="0" i="0" u="none" strike="noStrike" cap="none">
                <a:solidFill>
                  <a:srgbClr val="888888"/>
                </a:solidFill>
                <a:latin typeface="Calibri"/>
                <a:ea typeface="Calibri"/>
                <a:cs typeface="Calibri"/>
                <a:sym typeface="Calibri"/>
              </a:rPr>
              <a:t>‹#›</a:t>
            </a:fld>
            <a:endParaRPr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0"/>
        <p:cNvGrpSpPr/>
        <p:nvPr/>
      </p:nvGrpSpPr>
      <p:grpSpPr>
        <a:xfrm>
          <a:off x="0" y="0"/>
          <a:ext cx="0" cy="0"/>
          <a:chOff x="0" y="0"/>
          <a:chExt cx="0" cy="0"/>
        </a:xfrm>
      </p:grpSpPr>
      <p:sp>
        <p:nvSpPr>
          <p:cNvPr id="31" name="Google Shape;31;p18"/>
          <p:cNvSpPr txBox="1">
            <a:spLocks noGrp="1"/>
          </p:cNvSpPr>
          <p:nvPr>
            <p:ph type="title"/>
          </p:nvPr>
        </p:nvSpPr>
        <p:spPr>
          <a:xfrm>
            <a:off x="831850" y="1709738"/>
            <a:ext cx="10515599" cy="2852737"/>
          </a:xfrm>
          <a:prstGeom prst="rect">
            <a:avLst/>
          </a:prstGeom>
          <a:noFill/>
          <a:ln>
            <a:noFill/>
          </a:ln>
        </p:spPr>
        <p:txBody>
          <a:bodyPr spcFirstLastPara="1" wrap="square" lIns="91425" tIns="91425" rIns="91425" bIns="91425" anchor="b" anchorCtr="0">
            <a:noAutofit/>
          </a:bodyPr>
          <a:lstStyle>
            <a:lvl1pPr marR="0" lvl="0" algn="l">
              <a:lnSpc>
                <a:spcPct val="90000"/>
              </a:lnSpc>
              <a:spcBef>
                <a:spcPts val="0"/>
              </a:spcBef>
              <a:spcAft>
                <a:spcPts val="0"/>
              </a:spcAft>
              <a:buClr>
                <a:schemeClr val="dk1"/>
              </a:buClr>
              <a:buSzPts val="1400"/>
              <a:buFont typeface="Calibri"/>
              <a:buNone/>
              <a:defRPr sz="1400" b="0" i="0" u="none" strike="noStrike" cap="none">
                <a:solidFill>
                  <a:srgbClr val="000000"/>
                </a:solidFill>
                <a:latin typeface="Arial"/>
                <a:ea typeface="Arial"/>
                <a:cs typeface="Arial"/>
                <a:sym typeface="Arial"/>
              </a:defRPr>
            </a:lvl1pPr>
            <a:lvl2pPr marR="0" lvl="1" algn="l">
              <a:lnSpc>
                <a:spcPct val="100000"/>
              </a:lnSpc>
              <a:spcBef>
                <a:spcPts val="0"/>
              </a:spcBef>
              <a:spcAft>
                <a:spcPts val="0"/>
              </a:spcAft>
              <a:buSzPts val="1400"/>
              <a:buNone/>
              <a:defRPr sz="1800"/>
            </a:lvl2pPr>
            <a:lvl3pPr marR="0" lvl="2" algn="l">
              <a:lnSpc>
                <a:spcPct val="100000"/>
              </a:lnSpc>
              <a:spcBef>
                <a:spcPts val="0"/>
              </a:spcBef>
              <a:spcAft>
                <a:spcPts val="0"/>
              </a:spcAft>
              <a:buSzPts val="1400"/>
              <a:buNone/>
              <a:defRPr sz="1800"/>
            </a:lvl3pPr>
            <a:lvl4pPr marR="0" lvl="3" algn="l">
              <a:lnSpc>
                <a:spcPct val="100000"/>
              </a:lnSpc>
              <a:spcBef>
                <a:spcPts val="0"/>
              </a:spcBef>
              <a:spcAft>
                <a:spcPts val="0"/>
              </a:spcAft>
              <a:buSzPts val="1400"/>
              <a:buNone/>
              <a:defRPr sz="1800"/>
            </a:lvl4pPr>
            <a:lvl5pPr marR="0" lvl="4" algn="l">
              <a:lnSpc>
                <a:spcPct val="100000"/>
              </a:lnSpc>
              <a:spcBef>
                <a:spcPts val="0"/>
              </a:spcBef>
              <a:spcAft>
                <a:spcPts val="0"/>
              </a:spcAft>
              <a:buSzPts val="1400"/>
              <a:buNone/>
              <a:defRPr sz="1800"/>
            </a:lvl5pPr>
            <a:lvl6pPr marR="0" lvl="5" algn="l">
              <a:lnSpc>
                <a:spcPct val="100000"/>
              </a:lnSpc>
              <a:spcBef>
                <a:spcPts val="0"/>
              </a:spcBef>
              <a:spcAft>
                <a:spcPts val="0"/>
              </a:spcAft>
              <a:buSzPts val="1400"/>
              <a:buNone/>
              <a:defRPr sz="1800"/>
            </a:lvl6pPr>
            <a:lvl7pPr marR="0" lvl="6" algn="l">
              <a:lnSpc>
                <a:spcPct val="100000"/>
              </a:lnSpc>
              <a:spcBef>
                <a:spcPts val="0"/>
              </a:spcBef>
              <a:spcAft>
                <a:spcPts val="0"/>
              </a:spcAft>
              <a:buSzPts val="1400"/>
              <a:buNone/>
              <a:defRPr sz="1800"/>
            </a:lvl7pPr>
            <a:lvl8pPr marR="0" lvl="7" algn="l">
              <a:lnSpc>
                <a:spcPct val="100000"/>
              </a:lnSpc>
              <a:spcBef>
                <a:spcPts val="0"/>
              </a:spcBef>
              <a:spcAft>
                <a:spcPts val="0"/>
              </a:spcAft>
              <a:buSzPts val="1400"/>
              <a:buNone/>
              <a:defRPr sz="1800"/>
            </a:lvl8pPr>
            <a:lvl9pPr marR="0" lvl="8" algn="l">
              <a:lnSpc>
                <a:spcPct val="100000"/>
              </a:lnSpc>
              <a:spcBef>
                <a:spcPts val="0"/>
              </a:spcBef>
              <a:spcAft>
                <a:spcPts val="0"/>
              </a:spcAft>
              <a:buSzPts val="1400"/>
              <a:buNone/>
              <a:defRPr sz="1800"/>
            </a:lvl9pPr>
          </a:lstStyle>
          <a:p>
            <a:endParaRPr/>
          </a:p>
        </p:txBody>
      </p:sp>
      <p:sp>
        <p:nvSpPr>
          <p:cNvPr id="32" name="Google Shape;32;p18"/>
          <p:cNvSpPr txBox="1">
            <a:spLocks noGrp="1"/>
          </p:cNvSpPr>
          <p:nvPr>
            <p:ph type="body" idx="1"/>
          </p:nvPr>
        </p:nvSpPr>
        <p:spPr>
          <a:xfrm>
            <a:off x="831850" y="4589462"/>
            <a:ext cx="10515599" cy="1500187"/>
          </a:xfrm>
          <a:prstGeom prst="rect">
            <a:avLst/>
          </a:prstGeom>
          <a:noFill/>
          <a:ln>
            <a:noFill/>
          </a:ln>
        </p:spPr>
        <p:txBody>
          <a:bodyPr spcFirstLastPara="1" wrap="square" lIns="91425" tIns="91425" rIns="91425" bIns="91425" anchor="t" anchorCtr="0">
            <a:noAutofit/>
          </a:bodyPr>
          <a:lstStyle>
            <a:lvl1pPr marL="457200" marR="0" lvl="0" indent="-228600" algn="l">
              <a:lnSpc>
                <a:spcPct val="90000"/>
              </a:lnSpc>
              <a:spcBef>
                <a:spcPts val="0"/>
              </a:spcBef>
              <a:spcAft>
                <a:spcPts val="0"/>
              </a:spcAft>
              <a:buClr>
                <a:srgbClr val="888888"/>
              </a:buClr>
              <a:buSzPts val="1400"/>
              <a:buFont typeface="Calibri"/>
              <a:buNone/>
              <a:defRPr sz="1400" b="0" i="0" u="none" strike="noStrike" cap="none">
                <a:solidFill>
                  <a:srgbClr val="000000"/>
                </a:solidFill>
                <a:latin typeface="Arial"/>
                <a:ea typeface="Arial"/>
                <a:cs typeface="Arial"/>
                <a:sym typeface="Arial"/>
              </a:defRPr>
            </a:lvl1pPr>
            <a:lvl2pPr marL="914400" marR="0" lvl="1" indent="-228600" algn="l">
              <a:lnSpc>
                <a:spcPct val="90000"/>
              </a:lnSpc>
              <a:spcBef>
                <a:spcPts val="0"/>
              </a:spcBef>
              <a:spcAft>
                <a:spcPts val="0"/>
              </a:spcAft>
              <a:buClr>
                <a:srgbClr val="888888"/>
              </a:buClr>
              <a:buSzPts val="1400"/>
              <a:buFont typeface="Calibri"/>
              <a:buNone/>
              <a:defRPr sz="1400" b="0" i="0" u="none" strike="noStrike" cap="none">
                <a:solidFill>
                  <a:srgbClr val="000000"/>
                </a:solidFill>
                <a:latin typeface="Arial"/>
                <a:ea typeface="Arial"/>
                <a:cs typeface="Arial"/>
                <a:sym typeface="Arial"/>
              </a:defRPr>
            </a:lvl2pPr>
            <a:lvl3pPr marL="1371600" marR="0" lvl="2" indent="-228600" algn="l">
              <a:lnSpc>
                <a:spcPct val="90000"/>
              </a:lnSpc>
              <a:spcBef>
                <a:spcPts val="0"/>
              </a:spcBef>
              <a:spcAft>
                <a:spcPts val="0"/>
              </a:spcAft>
              <a:buClr>
                <a:srgbClr val="888888"/>
              </a:buClr>
              <a:buSzPts val="1400"/>
              <a:buFont typeface="Calibri"/>
              <a:buNone/>
              <a:defRPr sz="1400" b="0" i="0" u="none" strike="noStrike" cap="none">
                <a:solidFill>
                  <a:srgbClr val="000000"/>
                </a:solidFill>
                <a:latin typeface="Arial"/>
                <a:ea typeface="Arial"/>
                <a:cs typeface="Arial"/>
                <a:sym typeface="Arial"/>
              </a:defRPr>
            </a:lvl3pPr>
            <a:lvl4pPr marL="1828800" marR="0" lvl="3" indent="-228600" algn="l">
              <a:lnSpc>
                <a:spcPct val="90000"/>
              </a:lnSpc>
              <a:spcBef>
                <a:spcPts val="0"/>
              </a:spcBef>
              <a:spcAft>
                <a:spcPts val="0"/>
              </a:spcAft>
              <a:buClr>
                <a:srgbClr val="888888"/>
              </a:buClr>
              <a:buSzPts val="1400"/>
              <a:buFont typeface="Calibri"/>
              <a:buNone/>
              <a:defRPr sz="1400" b="0" i="0" u="none" strike="noStrike" cap="none">
                <a:solidFill>
                  <a:srgbClr val="000000"/>
                </a:solidFill>
                <a:latin typeface="Arial"/>
                <a:ea typeface="Arial"/>
                <a:cs typeface="Arial"/>
                <a:sym typeface="Arial"/>
              </a:defRPr>
            </a:lvl4pPr>
            <a:lvl5pPr marL="2286000" marR="0" lvl="4" indent="-228600" algn="l">
              <a:lnSpc>
                <a:spcPct val="90000"/>
              </a:lnSpc>
              <a:spcBef>
                <a:spcPts val="0"/>
              </a:spcBef>
              <a:spcAft>
                <a:spcPts val="0"/>
              </a:spcAft>
              <a:buClr>
                <a:srgbClr val="888888"/>
              </a:buClr>
              <a:buSzPts val="1400"/>
              <a:buFont typeface="Calibri"/>
              <a:buNone/>
              <a:defRPr sz="1400" b="0" i="0" u="none" strike="noStrike" cap="none">
                <a:solidFill>
                  <a:srgbClr val="000000"/>
                </a:solidFill>
                <a:latin typeface="Arial"/>
                <a:ea typeface="Arial"/>
                <a:cs typeface="Arial"/>
                <a:sym typeface="Arial"/>
              </a:defRPr>
            </a:lvl5pPr>
            <a:lvl6pPr marL="2743200" marR="0" lvl="5" indent="-228600" algn="l">
              <a:lnSpc>
                <a:spcPct val="90000"/>
              </a:lnSpc>
              <a:spcBef>
                <a:spcPts val="0"/>
              </a:spcBef>
              <a:spcAft>
                <a:spcPts val="0"/>
              </a:spcAft>
              <a:buClr>
                <a:srgbClr val="888888"/>
              </a:buClr>
              <a:buSzPts val="1400"/>
              <a:buFont typeface="Calibri"/>
              <a:buNone/>
              <a:defRPr sz="1400" b="0" i="0" u="none" strike="noStrike" cap="none">
                <a:solidFill>
                  <a:srgbClr val="000000"/>
                </a:solidFill>
                <a:latin typeface="Arial"/>
                <a:ea typeface="Arial"/>
                <a:cs typeface="Arial"/>
                <a:sym typeface="Arial"/>
              </a:defRPr>
            </a:lvl6pPr>
            <a:lvl7pPr marL="3200400" marR="0" lvl="6" indent="-228600" algn="l">
              <a:lnSpc>
                <a:spcPct val="90000"/>
              </a:lnSpc>
              <a:spcBef>
                <a:spcPts val="0"/>
              </a:spcBef>
              <a:spcAft>
                <a:spcPts val="0"/>
              </a:spcAft>
              <a:buClr>
                <a:srgbClr val="888888"/>
              </a:buClr>
              <a:buSzPts val="1400"/>
              <a:buFont typeface="Calibri"/>
              <a:buNone/>
              <a:defRPr sz="1400" b="0" i="0" u="none" strike="noStrike" cap="none">
                <a:solidFill>
                  <a:srgbClr val="000000"/>
                </a:solidFill>
                <a:latin typeface="Arial"/>
                <a:ea typeface="Arial"/>
                <a:cs typeface="Arial"/>
                <a:sym typeface="Arial"/>
              </a:defRPr>
            </a:lvl7pPr>
            <a:lvl8pPr marL="3657600" marR="0" lvl="7" indent="-228600" algn="l">
              <a:lnSpc>
                <a:spcPct val="90000"/>
              </a:lnSpc>
              <a:spcBef>
                <a:spcPts val="0"/>
              </a:spcBef>
              <a:spcAft>
                <a:spcPts val="0"/>
              </a:spcAft>
              <a:buClr>
                <a:srgbClr val="888888"/>
              </a:buClr>
              <a:buSzPts val="1400"/>
              <a:buFont typeface="Calibri"/>
              <a:buNone/>
              <a:defRPr sz="1400" b="0" i="0" u="none" strike="noStrike" cap="none">
                <a:solidFill>
                  <a:srgbClr val="000000"/>
                </a:solidFill>
                <a:latin typeface="Arial"/>
                <a:ea typeface="Arial"/>
                <a:cs typeface="Arial"/>
                <a:sym typeface="Arial"/>
              </a:defRPr>
            </a:lvl8pPr>
            <a:lvl9pPr marL="4114800" marR="0" lvl="8" indent="-228600" algn="l">
              <a:lnSpc>
                <a:spcPct val="90000"/>
              </a:lnSpc>
              <a:spcBef>
                <a:spcPts val="0"/>
              </a:spcBef>
              <a:spcAft>
                <a:spcPts val="0"/>
              </a:spcAft>
              <a:buClr>
                <a:srgbClr val="888888"/>
              </a:buClr>
              <a:buSzPts val="1400"/>
              <a:buFont typeface="Calibri"/>
              <a:buNone/>
              <a:defRPr sz="1400" b="0" i="0" u="none" strike="noStrike" cap="none">
                <a:solidFill>
                  <a:srgbClr val="000000"/>
                </a:solidFill>
                <a:latin typeface="Arial"/>
                <a:ea typeface="Arial"/>
                <a:cs typeface="Arial"/>
                <a:sym typeface="Arial"/>
              </a:defRPr>
            </a:lvl9pPr>
          </a:lstStyle>
          <a:p>
            <a:endParaRPr/>
          </a:p>
        </p:txBody>
      </p:sp>
      <p:sp>
        <p:nvSpPr>
          <p:cNvPr id="33" name="Google Shape;33;p18"/>
          <p:cNvSpPr txBox="1">
            <a:spLocks noGrp="1"/>
          </p:cNvSpPr>
          <p:nvPr>
            <p:ph type="dt" idx="10"/>
          </p:nvPr>
        </p:nvSpPr>
        <p:spPr>
          <a:xfrm>
            <a:off x="838200" y="6356350"/>
            <a:ext cx="2743199" cy="365125"/>
          </a:xfrm>
          <a:prstGeom prst="rect">
            <a:avLst/>
          </a:prstGeom>
          <a:noFill/>
          <a:ln>
            <a:noFill/>
          </a:ln>
        </p:spPr>
        <p:txBody>
          <a:bodyPr spcFirstLastPara="1" wrap="square" lIns="91425" tIns="91425" rIns="91425" bIns="91425" anchor="t" anchorCtr="0">
            <a:noAutofit/>
          </a:bodyPr>
          <a:lstStyle>
            <a:lvl1pPr marR="0" lvl="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endParaRPr/>
          </a:p>
        </p:txBody>
      </p:sp>
      <p:sp>
        <p:nvSpPr>
          <p:cNvPr id="34" name="Google Shape;34;p18"/>
          <p:cNvSpPr txBox="1">
            <a:spLocks noGrp="1"/>
          </p:cNvSpPr>
          <p:nvPr>
            <p:ph type="ftr" idx="11"/>
          </p:nvPr>
        </p:nvSpPr>
        <p:spPr>
          <a:xfrm>
            <a:off x="4038600" y="6356350"/>
            <a:ext cx="4114800" cy="365125"/>
          </a:xfrm>
          <a:prstGeom prst="rect">
            <a:avLst/>
          </a:prstGeom>
          <a:noFill/>
          <a:ln>
            <a:noFill/>
          </a:ln>
        </p:spPr>
        <p:txBody>
          <a:bodyPr spcFirstLastPara="1" wrap="square" lIns="91425" tIns="91425" rIns="91425" bIns="91425" anchor="t" anchorCtr="0">
            <a:noAutofit/>
          </a:bodyPr>
          <a:lstStyle>
            <a:lvl1pPr marR="0" lvl="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endParaRPr/>
          </a:p>
        </p:txBody>
      </p:sp>
      <p:sp>
        <p:nvSpPr>
          <p:cNvPr id="35" name="Google Shape;35;p18"/>
          <p:cNvSpPr txBox="1">
            <a:spLocks noGrp="1"/>
          </p:cNvSpPr>
          <p:nvPr>
            <p:ph type="sldNum" idx="12"/>
          </p:nvPr>
        </p:nvSpPr>
        <p:spPr>
          <a:xfrm>
            <a:off x="8610600" y="6356350"/>
            <a:ext cx="2743199" cy="365125"/>
          </a:xfrm>
          <a:prstGeom prst="rect">
            <a:avLst/>
          </a:prstGeom>
          <a:noFill/>
          <a:ln>
            <a:noFill/>
          </a:ln>
        </p:spPr>
        <p:txBody>
          <a:bodyPr spcFirstLastPara="1" wrap="square" lIns="91425" tIns="45700" rIns="91425" bIns="45700" anchor="t" anchorCtr="0">
            <a:noAutofit/>
          </a:bodyPr>
          <a:lstStyle>
            <a:lvl1pPr marL="0" marR="0" lvl="0" indent="0" algn="l" rtl="0">
              <a:lnSpc>
                <a:spcPct val="100000"/>
              </a:lnSpc>
              <a:spcBef>
                <a:spcPts val="0"/>
              </a:spcBef>
              <a:spcAft>
                <a:spcPts val="0"/>
              </a:spcAft>
              <a:buClr>
                <a:schemeClr val="dk1"/>
              </a:buClr>
              <a:buSzPts val="450"/>
              <a:buFont typeface="Calibri"/>
              <a:buNone/>
              <a:defRPr sz="1800" b="0" i="0" u="none" strike="noStrike" cap="none">
                <a:solidFill>
                  <a:schemeClr val="dk1"/>
                </a:solidFill>
                <a:latin typeface="Calibri"/>
                <a:ea typeface="Calibri"/>
                <a:cs typeface="Calibri"/>
                <a:sym typeface="Calibri"/>
              </a:defRPr>
            </a:lvl1pPr>
            <a:lvl2pPr marL="0" marR="0" lvl="1" indent="0" algn="l" rtl="0">
              <a:lnSpc>
                <a:spcPct val="100000"/>
              </a:lnSpc>
              <a:spcBef>
                <a:spcPts val="0"/>
              </a:spcBef>
              <a:spcAft>
                <a:spcPts val="0"/>
              </a:spcAft>
              <a:buClr>
                <a:schemeClr val="dk1"/>
              </a:buClr>
              <a:buSzPts val="450"/>
              <a:buFont typeface="Calibri"/>
              <a:buNone/>
              <a:defRPr sz="1800" b="0" i="0" u="none" strike="noStrike" cap="none">
                <a:solidFill>
                  <a:schemeClr val="dk1"/>
                </a:solidFill>
                <a:latin typeface="Calibri"/>
                <a:ea typeface="Calibri"/>
                <a:cs typeface="Calibri"/>
                <a:sym typeface="Calibri"/>
              </a:defRPr>
            </a:lvl2pPr>
            <a:lvl3pPr marL="0" marR="0" lvl="2" indent="0" algn="l" rtl="0">
              <a:lnSpc>
                <a:spcPct val="100000"/>
              </a:lnSpc>
              <a:spcBef>
                <a:spcPts val="0"/>
              </a:spcBef>
              <a:spcAft>
                <a:spcPts val="0"/>
              </a:spcAft>
              <a:buClr>
                <a:schemeClr val="dk1"/>
              </a:buClr>
              <a:buSzPts val="450"/>
              <a:buFont typeface="Calibri"/>
              <a:buNone/>
              <a:defRPr sz="1800" b="0" i="0" u="none" strike="noStrike" cap="none">
                <a:solidFill>
                  <a:schemeClr val="dk1"/>
                </a:solidFill>
                <a:latin typeface="Calibri"/>
                <a:ea typeface="Calibri"/>
                <a:cs typeface="Calibri"/>
                <a:sym typeface="Calibri"/>
              </a:defRPr>
            </a:lvl3pPr>
            <a:lvl4pPr marL="0" marR="0" lvl="3" indent="0" algn="l" rtl="0">
              <a:lnSpc>
                <a:spcPct val="100000"/>
              </a:lnSpc>
              <a:spcBef>
                <a:spcPts val="0"/>
              </a:spcBef>
              <a:spcAft>
                <a:spcPts val="0"/>
              </a:spcAft>
              <a:buClr>
                <a:schemeClr val="dk1"/>
              </a:buClr>
              <a:buSzPts val="450"/>
              <a:buFont typeface="Calibri"/>
              <a:buNone/>
              <a:defRPr sz="1800" b="0" i="0" u="none" strike="noStrike" cap="none">
                <a:solidFill>
                  <a:schemeClr val="dk1"/>
                </a:solidFill>
                <a:latin typeface="Calibri"/>
                <a:ea typeface="Calibri"/>
                <a:cs typeface="Calibri"/>
                <a:sym typeface="Calibri"/>
              </a:defRPr>
            </a:lvl4pPr>
            <a:lvl5pPr marL="0" marR="0" lvl="4" indent="0" algn="l" rtl="0">
              <a:lnSpc>
                <a:spcPct val="100000"/>
              </a:lnSpc>
              <a:spcBef>
                <a:spcPts val="0"/>
              </a:spcBef>
              <a:spcAft>
                <a:spcPts val="0"/>
              </a:spcAft>
              <a:buClr>
                <a:schemeClr val="dk1"/>
              </a:buClr>
              <a:buSzPts val="450"/>
              <a:buFont typeface="Calibri"/>
              <a:buNone/>
              <a:defRPr sz="1800" b="0" i="0" u="none" strike="noStrike" cap="none">
                <a:solidFill>
                  <a:schemeClr val="dk1"/>
                </a:solidFill>
                <a:latin typeface="Calibri"/>
                <a:ea typeface="Calibri"/>
                <a:cs typeface="Calibri"/>
                <a:sym typeface="Calibri"/>
              </a:defRPr>
            </a:lvl5pPr>
            <a:lvl6pPr marL="0" marR="0" lvl="5" indent="0" algn="l" rtl="0">
              <a:lnSpc>
                <a:spcPct val="100000"/>
              </a:lnSpc>
              <a:spcBef>
                <a:spcPts val="0"/>
              </a:spcBef>
              <a:spcAft>
                <a:spcPts val="0"/>
              </a:spcAft>
              <a:buClr>
                <a:schemeClr val="dk1"/>
              </a:buClr>
              <a:buSzPts val="450"/>
              <a:buFont typeface="Calibri"/>
              <a:buNone/>
              <a:defRPr sz="1800" b="0" i="0" u="none" strike="noStrike" cap="none">
                <a:solidFill>
                  <a:schemeClr val="dk1"/>
                </a:solidFill>
                <a:latin typeface="Calibri"/>
                <a:ea typeface="Calibri"/>
                <a:cs typeface="Calibri"/>
                <a:sym typeface="Calibri"/>
              </a:defRPr>
            </a:lvl6pPr>
            <a:lvl7pPr marL="0" marR="0" lvl="6" indent="0" algn="l" rtl="0">
              <a:lnSpc>
                <a:spcPct val="100000"/>
              </a:lnSpc>
              <a:spcBef>
                <a:spcPts val="0"/>
              </a:spcBef>
              <a:spcAft>
                <a:spcPts val="0"/>
              </a:spcAft>
              <a:buClr>
                <a:schemeClr val="dk1"/>
              </a:buClr>
              <a:buSzPts val="450"/>
              <a:buFont typeface="Calibri"/>
              <a:buNone/>
              <a:defRPr sz="1800" b="0" i="0" u="none" strike="noStrike" cap="none">
                <a:solidFill>
                  <a:schemeClr val="dk1"/>
                </a:solidFill>
                <a:latin typeface="Calibri"/>
                <a:ea typeface="Calibri"/>
                <a:cs typeface="Calibri"/>
                <a:sym typeface="Calibri"/>
              </a:defRPr>
            </a:lvl7pPr>
            <a:lvl8pPr marL="0" marR="0" lvl="7" indent="0" algn="l" rtl="0">
              <a:lnSpc>
                <a:spcPct val="100000"/>
              </a:lnSpc>
              <a:spcBef>
                <a:spcPts val="0"/>
              </a:spcBef>
              <a:spcAft>
                <a:spcPts val="0"/>
              </a:spcAft>
              <a:buClr>
                <a:schemeClr val="dk1"/>
              </a:buClr>
              <a:buSzPts val="450"/>
              <a:buFont typeface="Calibri"/>
              <a:buNone/>
              <a:defRPr sz="1800" b="0" i="0" u="none" strike="noStrike" cap="none">
                <a:solidFill>
                  <a:schemeClr val="dk1"/>
                </a:solidFill>
                <a:latin typeface="Calibri"/>
                <a:ea typeface="Calibri"/>
                <a:cs typeface="Calibri"/>
                <a:sym typeface="Calibri"/>
              </a:defRPr>
            </a:lvl8pPr>
            <a:lvl9pPr marL="0" marR="0" lvl="8" indent="0" algn="l" rtl="0">
              <a:lnSpc>
                <a:spcPct val="100000"/>
              </a:lnSpc>
              <a:spcBef>
                <a:spcPts val="0"/>
              </a:spcBef>
              <a:spcAft>
                <a:spcPts val="0"/>
              </a:spcAft>
              <a:buClr>
                <a:schemeClr val="dk1"/>
              </a:buClr>
              <a:buSzPts val="450"/>
              <a:buFont typeface="Calibri"/>
              <a:buNone/>
              <a:defRPr sz="1800" b="0" i="0" u="none" strike="noStrike" cap="none">
                <a:solidFill>
                  <a:schemeClr val="dk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sp>
        <p:nvSpPr>
          <p:cNvPr id="36" name="Google Shape;36;p18"/>
          <p:cNvSpPr txBox="1"/>
          <p:nvPr/>
        </p:nvSpPr>
        <p:spPr>
          <a:xfrm>
            <a:off x="838200" y="6356350"/>
            <a:ext cx="2743199" cy="365125"/>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888888"/>
              </a:buClr>
              <a:buSzPts val="300"/>
              <a:buFont typeface="Calibri"/>
              <a:buNone/>
            </a:pPr>
            <a:r>
              <a:rPr lang="en-US" sz="1200" b="0" i="0" u="none" strike="noStrike" cap="none">
                <a:solidFill>
                  <a:srgbClr val="888888"/>
                </a:solidFill>
                <a:latin typeface="Calibri"/>
                <a:ea typeface="Calibri"/>
                <a:cs typeface="Calibri"/>
                <a:sym typeface="Calibri"/>
              </a:rPr>
              <a:t>1/19/15</a:t>
            </a:r>
            <a:endParaRPr sz="1400" b="0" i="0" u="none" strike="noStrike" cap="none">
              <a:solidFill>
                <a:srgbClr val="000000"/>
              </a:solidFill>
              <a:latin typeface="Arial"/>
              <a:ea typeface="Arial"/>
              <a:cs typeface="Arial"/>
              <a:sym typeface="Arial"/>
            </a:endParaRPr>
          </a:p>
        </p:txBody>
      </p:sp>
      <p:sp>
        <p:nvSpPr>
          <p:cNvPr id="37" name="Google Shape;37;p18"/>
          <p:cNvSpPr txBox="1"/>
          <p:nvPr/>
        </p:nvSpPr>
        <p:spPr>
          <a:xfrm>
            <a:off x="8610600" y="6356350"/>
            <a:ext cx="2743199"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888888"/>
              </a:buClr>
              <a:buSzPts val="300"/>
              <a:buFont typeface="Calibri"/>
              <a:buNone/>
            </a:pPr>
            <a:fld id="{00000000-1234-1234-1234-123412341234}" type="slidenum">
              <a:rPr lang="en-US" sz="1200" b="0" i="0" u="none" strike="noStrike" cap="none">
                <a:solidFill>
                  <a:srgbClr val="888888"/>
                </a:solidFill>
                <a:latin typeface="Calibri"/>
                <a:ea typeface="Calibri"/>
                <a:cs typeface="Calibri"/>
                <a:sym typeface="Calibri"/>
              </a:rPr>
              <a:t>‹#›</a:t>
            </a:fld>
            <a:endParaRPr sz="1200" b="0" i="0" u="none" strike="noStrike" cap="none">
              <a:solidFill>
                <a:srgbClr val="888888"/>
              </a:solidFill>
              <a:latin typeface="Calibri"/>
              <a:ea typeface="Calibri"/>
              <a:cs typeface="Calibri"/>
              <a:sym typeface="Calibri"/>
            </a:endParaRPr>
          </a:p>
        </p:txBody>
      </p:sp>
      <p:sp>
        <p:nvSpPr>
          <p:cNvPr id="38" name="Google Shape;38;p18"/>
          <p:cNvSpPr txBox="1"/>
          <p:nvPr/>
        </p:nvSpPr>
        <p:spPr>
          <a:xfrm>
            <a:off x="838200" y="6356350"/>
            <a:ext cx="2743199" cy="365125"/>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888888"/>
              </a:buClr>
              <a:buSzPts val="300"/>
              <a:buFont typeface="Calibri"/>
              <a:buNone/>
            </a:pPr>
            <a:r>
              <a:rPr lang="en-US" sz="1200" b="0" i="0" u="none" strike="noStrike" cap="none">
                <a:solidFill>
                  <a:srgbClr val="888888"/>
                </a:solidFill>
                <a:latin typeface="Calibri"/>
                <a:ea typeface="Calibri"/>
                <a:cs typeface="Calibri"/>
                <a:sym typeface="Calibri"/>
              </a:rPr>
              <a:t>1/19/15</a:t>
            </a:r>
            <a:endParaRPr sz="1400" b="0" i="0" u="none" strike="noStrike" cap="none">
              <a:solidFill>
                <a:srgbClr val="000000"/>
              </a:solidFill>
              <a:latin typeface="Arial"/>
              <a:ea typeface="Arial"/>
              <a:cs typeface="Arial"/>
              <a:sym typeface="Arial"/>
            </a:endParaRPr>
          </a:p>
        </p:txBody>
      </p:sp>
      <p:sp>
        <p:nvSpPr>
          <p:cNvPr id="39" name="Google Shape;39;p18"/>
          <p:cNvSpPr txBox="1"/>
          <p:nvPr/>
        </p:nvSpPr>
        <p:spPr>
          <a:xfrm>
            <a:off x="8610600" y="6356350"/>
            <a:ext cx="2743199"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888888"/>
              </a:buClr>
              <a:buSzPts val="300"/>
              <a:buFont typeface="Calibri"/>
              <a:buNone/>
            </a:pPr>
            <a:fld id="{00000000-1234-1234-1234-123412341234}" type="slidenum">
              <a:rPr lang="en-US" sz="1200" b="0" i="0" u="none" strike="noStrike" cap="none">
                <a:solidFill>
                  <a:srgbClr val="888888"/>
                </a:solidFill>
                <a:latin typeface="Calibri"/>
                <a:ea typeface="Calibri"/>
                <a:cs typeface="Calibri"/>
                <a:sym typeface="Calibri"/>
              </a:rPr>
              <a:t>‹#›</a:t>
            </a:fld>
            <a:endParaRPr sz="1200" b="0" i="0" u="none" strike="noStrike" cap="none">
              <a:solidFill>
                <a:srgbClr val="888888"/>
              </a:solidFill>
              <a:latin typeface="Calibri"/>
              <a:ea typeface="Calibri"/>
              <a:cs typeface="Calibri"/>
              <a:sym typeface="Calibri"/>
            </a:endParaRPr>
          </a:p>
        </p:txBody>
      </p:sp>
      <p:sp>
        <p:nvSpPr>
          <p:cNvPr id="40" name="Google Shape;40;p18"/>
          <p:cNvSpPr txBox="1"/>
          <p:nvPr/>
        </p:nvSpPr>
        <p:spPr>
          <a:xfrm>
            <a:off x="838200" y="6356350"/>
            <a:ext cx="2743199" cy="365125"/>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888888"/>
              </a:buClr>
              <a:buSzPts val="300"/>
              <a:buFont typeface="Calibri"/>
              <a:buNone/>
            </a:pPr>
            <a:r>
              <a:rPr lang="en-US" sz="1200" b="0" i="0" u="none" strike="noStrike" cap="none">
                <a:solidFill>
                  <a:srgbClr val="888888"/>
                </a:solidFill>
                <a:latin typeface="Calibri"/>
                <a:ea typeface="Calibri"/>
                <a:cs typeface="Calibri"/>
                <a:sym typeface="Calibri"/>
              </a:rPr>
              <a:t>1/19/15</a:t>
            </a:r>
            <a:endParaRPr sz="1400" b="0" i="0" u="none" strike="noStrike" cap="none">
              <a:solidFill>
                <a:srgbClr val="000000"/>
              </a:solidFill>
              <a:latin typeface="Arial"/>
              <a:ea typeface="Arial"/>
              <a:cs typeface="Arial"/>
              <a:sym typeface="Arial"/>
            </a:endParaRPr>
          </a:p>
        </p:txBody>
      </p:sp>
      <p:sp>
        <p:nvSpPr>
          <p:cNvPr id="41" name="Google Shape;41;p18"/>
          <p:cNvSpPr txBox="1"/>
          <p:nvPr/>
        </p:nvSpPr>
        <p:spPr>
          <a:xfrm>
            <a:off x="8610600" y="6356350"/>
            <a:ext cx="2743199"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888888"/>
              </a:buClr>
              <a:buSzPts val="300"/>
              <a:buFont typeface="Calibri"/>
              <a:buNone/>
            </a:pPr>
            <a:fld id="{00000000-1234-1234-1234-123412341234}" type="slidenum">
              <a:rPr lang="en-US" sz="1200" b="0" i="0" u="none" strike="noStrike" cap="none">
                <a:solidFill>
                  <a:srgbClr val="888888"/>
                </a:solidFill>
                <a:latin typeface="Calibri"/>
                <a:ea typeface="Calibri"/>
                <a:cs typeface="Calibri"/>
                <a:sym typeface="Calibri"/>
              </a:rPr>
              <a:t>‹#›</a:t>
            </a:fld>
            <a:endParaRPr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42"/>
        <p:cNvGrpSpPr/>
        <p:nvPr/>
      </p:nvGrpSpPr>
      <p:grpSpPr>
        <a:xfrm>
          <a:off x="0" y="0"/>
          <a:ext cx="0" cy="0"/>
          <a:chOff x="0" y="0"/>
          <a:chExt cx="0" cy="0"/>
        </a:xfrm>
      </p:grpSpPr>
      <p:sp>
        <p:nvSpPr>
          <p:cNvPr id="43" name="Google Shape;43;p19"/>
          <p:cNvSpPr txBox="1">
            <a:spLocks noGrp="1"/>
          </p:cNvSpPr>
          <p:nvPr>
            <p:ph type="title"/>
          </p:nvPr>
        </p:nvSpPr>
        <p:spPr>
          <a:xfrm>
            <a:off x="838200" y="365125"/>
            <a:ext cx="10515599" cy="1325562"/>
          </a:xfrm>
          <a:prstGeom prst="rect">
            <a:avLst/>
          </a:prstGeom>
          <a:noFill/>
          <a:ln>
            <a:noFill/>
          </a:ln>
        </p:spPr>
        <p:txBody>
          <a:bodyPr spcFirstLastPara="1" wrap="square" lIns="91425" tIns="91425" rIns="91425" bIns="91425" anchor="ctr" anchorCtr="0">
            <a:noAutofit/>
          </a:bodyPr>
          <a:lstStyle>
            <a:lvl1pPr marR="0" lvl="0" algn="l">
              <a:lnSpc>
                <a:spcPct val="90000"/>
              </a:lnSpc>
              <a:spcBef>
                <a:spcPts val="0"/>
              </a:spcBef>
              <a:spcAft>
                <a:spcPts val="0"/>
              </a:spcAft>
              <a:buClr>
                <a:schemeClr val="dk1"/>
              </a:buClr>
              <a:buSzPts val="1400"/>
              <a:buFont typeface="Calibri"/>
              <a:buNone/>
              <a:defRPr sz="1400" b="0" i="0" u="none" strike="noStrike" cap="none">
                <a:solidFill>
                  <a:srgbClr val="000000"/>
                </a:solidFill>
                <a:latin typeface="Arial"/>
                <a:ea typeface="Arial"/>
                <a:cs typeface="Arial"/>
                <a:sym typeface="Arial"/>
              </a:defRPr>
            </a:lvl1pPr>
            <a:lvl2pPr marR="0" lvl="1" algn="l">
              <a:lnSpc>
                <a:spcPct val="100000"/>
              </a:lnSpc>
              <a:spcBef>
                <a:spcPts val="0"/>
              </a:spcBef>
              <a:spcAft>
                <a:spcPts val="0"/>
              </a:spcAft>
              <a:buSzPts val="1400"/>
              <a:buNone/>
              <a:defRPr sz="1800"/>
            </a:lvl2pPr>
            <a:lvl3pPr marR="0" lvl="2" algn="l">
              <a:lnSpc>
                <a:spcPct val="100000"/>
              </a:lnSpc>
              <a:spcBef>
                <a:spcPts val="0"/>
              </a:spcBef>
              <a:spcAft>
                <a:spcPts val="0"/>
              </a:spcAft>
              <a:buSzPts val="1400"/>
              <a:buNone/>
              <a:defRPr sz="1800"/>
            </a:lvl3pPr>
            <a:lvl4pPr marR="0" lvl="3" algn="l">
              <a:lnSpc>
                <a:spcPct val="100000"/>
              </a:lnSpc>
              <a:spcBef>
                <a:spcPts val="0"/>
              </a:spcBef>
              <a:spcAft>
                <a:spcPts val="0"/>
              </a:spcAft>
              <a:buSzPts val="1400"/>
              <a:buNone/>
              <a:defRPr sz="1800"/>
            </a:lvl4pPr>
            <a:lvl5pPr marR="0" lvl="4" algn="l">
              <a:lnSpc>
                <a:spcPct val="100000"/>
              </a:lnSpc>
              <a:spcBef>
                <a:spcPts val="0"/>
              </a:spcBef>
              <a:spcAft>
                <a:spcPts val="0"/>
              </a:spcAft>
              <a:buSzPts val="1400"/>
              <a:buNone/>
              <a:defRPr sz="1800"/>
            </a:lvl5pPr>
            <a:lvl6pPr marR="0" lvl="5" algn="l">
              <a:lnSpc>
                <a:spcPct val="100000"/>
              </a:lnSpc>
              <a:spcBef>
                <a:spcPts val="0"/>
              </a:spcBef>
              <a:spcAft>
                <a:spcPts val="0"/>
              </a:spcAft>
              <a:buSzPts val="1400"/>
              <a:buNone/>
              <a:defRPr sz="1800"/>
            </a:lvl6pPr>
            <a:lvl7pPr marR="0" lvl="6" algn="l">
              <a:lnSpc>
                <a:spcPct val="100000"/>
              </a:lnSpc>
              <a:spcBef>
                <a:spcPts val="0"/>
              </a:spcBef>
              <a:spcAft>
                <a:spcPts val="0"/>
              </a:spcAft>
              <a:buSzPts val="1400"/>
              <a:buNone/>
              <a:defRPr sz="1800"/>
            </a:lvl7pPr>
            <a:lvl8pPr marR="0" lvl="7" algn="l">
              <a:lnSpc>
                <a:spcPct val="100000"/>
              </a:lnSpc>
              <a:spcBef>
                <a:spcPts val="0"/>
              </a:spcBef>
              <a:spcAft>
                <a:spcPts val="0"/>
              </a:spcAft>
              <a:buSzPts val="1400"/>
              <a:buNone/>
              <a:defRPr sz="1800"/>
            </a:lvl8pPr>
            <a:lvl9pPr marR="0" lvl="8" algn="l">
              <a:lnSpc>
                <a:spcPct val="100000"/>
              </a:lnSpc>
              <a:spcBef>
                <a:spcPts val="0"/>
              </a:spcBef>
              <a:spcAft>
                <a:spcPts val="0"/>
              </a:spcAft>
              <a:buSzPts val="1400"/>
              <a:buNone/>
              <a:defRPr sz="1800"/>
            </a:lvl9pPr>
          </a:lstStyle>
          <a:p>
            <a:endParaRPr/>
          </a:p>
        </p:txBody>
      </p:sp>
      <p:sp>
        <p:nvSpPr>
          <p:cNvPr id="44" name="Google Shape;44;p19"/>
          <p:cNvSpPr txBox="1">
            <a:spLocks noGrp="1"/>
          </p:cNvSpPr>
          <p:nvPr>
            <p:ph type="body" idx="1"/>
          </p:nvPr>
        </p:nvSpPr>
        <p:spPr>
          <a:xfrm>
            <a:off x="838200" y="1825625"/>
            <a:ext cx="5181600" cy="4351338"/>
          </a:xfrm>
          <a:prstGeom prst="rect">
            <a:avLst/>
          </a:prstGeom>
          <a:noFill/>
          <a:ln>
            <a:noFill/>
          </a:ln>
        </p:spPr>
        <p:txBody>
          <a:bodyPr spcFirstLastPara="1" wrap="square" lIns="91425" tIns="91425" rIns="91425" bIns="91425" anchor="t" anchorCtr="0">
            <a:noAutofit/>
          </a:bodyPr>
          <a:lstStyle>
            <a:lvl1pPr marL="457200" marR="0" lvl="0" indent="-317500" algn="l">
              <a:lnSpc>
                <a:spcPct val="90000"/>
              </a:lnSpc>
              <a:spcBef>
                <a:spcPts val="1000"/>
              </a:spcBef>
              <a:spcAft>
                <a:spcPts val="0"/>
              </a:spcAft>
              <a:buClr>
                <a:schemeClr val="dk1"/>
              </a:buClr>
              <a:buSzPts val="1400"/>
              <a:buFont typeface="Arial"/>
              <a:buChar char="•"/>
              <a:defRPr sz="1400" b="0" i="0" u="none" strike="noStrike" cap="none">
                <a:solidFill>
                  <a:srgbClr val="000000"/>
                </a:solidFill>
                <a:latin typeface="Arial"/>
                <a:ea typeface="Arial"/>
                <a:cs typeface="Arial"/>
                <a:sym typeface="Arial"/>
              </a:defRPr>
            </a:lvl1pPr>
            <a:lvl2pPr marL="914400" marR="0" lvl="1" indent="-317500" algn="l">
              <a:lnSpc>
                <a:spcPct val="90000"/>
              </a:lnSpc>
              <a:spcBef>
                <a:spcPts val="500"/>
              </a:spcBef>
              <a:spcAft>
                <a:spcPts val="0"/>
              </a:spcAft>
              <a:buClr>
                <a:schemeClr val="dk1"/>
              </a:buClr>
              <a:buSzPts val="1400"/>
              <a:buFont typeface="Arial"/>
              <a:buChar char="•"/>
              <a:defRPr sz="1400" b="0" i="0" u="none" strike="noStrike" cap="none">
                <a:solidFill>
                  <a:srgbClr val="000000"/>
                </a:solidFill>
                <a:latin typeface="Arial"/>
                <a:ea typeface="Arial"/>
                <a:cs typeface="Arial"/>
                <a:sym typeface="Arial"/>
              </a:defRPr>
            </a:lvl2pPr>
            <a:lvl3pPr marL="1371600" marR="0" lvl="2" indent="-317500" algn="l">
              <a:lnSpc>
                <a:spcPct val="90000"/>
              </a:lnSpc>
              <a:spcBef>
                <a:spcPts val="500"/>
              </a:spcBef>
              <a:spcAft>
                <a:spcPts val="0"/>
              </a:spcAft>
              <a:buClr>
                <a:schemeClr val="dk1"/>
              </a:buClr>
              <a:buSzPts val="1400"/>
              <a:buFont typeface="Arial"/>
              <a:buChar char="•"/>
              <a:defRPr sz="1400" b="0" i="0" u="none" strike="noStrike" cap="none">
                <a:solidFill>
                  <a:srgbClr val="000000"/>
                </a:solidFill>
                <a:latin typeface="Arial"/>
                <a:ea typeface="Arial"/>
                <a:cs typeface="Arial"/>
                <a:sym typeface="Arial"/>
              </a:defRPr>
            </a:lvl3pPr>
            <a:lvl4pPr marL="1828800" marR="0" lvl="3" indent="-317500" algn="l">
              <a:lnSpc>
                <a:spcPct val="90000"/>
              </a:lnSpc>
              <a:spcBef>
                <a:spcPts val="500"/>
              </a:spcBef>
              <a:spcAft>
                <a:spcPts val="0"/>
              </a:spcAft>
              <a:buClr>
                <a:schemeClr val="dk1"/>
              </a:buClr>
              <a:buSzPts val="1400"/>
              <a:buFont typeface="Arial"/>
              <a:buChar char="•"/>
              <a:defRPr sz="1400" b="0" i="0" u="none" strike="noStrike" cap="none">
                <a:solidFill>
                  <a:srgbClr val="000000"/>
                </a:solidFill>
                <a:latin typeface="Arial"/>
                <a:ea typeface="Arial"/>
                <a:cs typeface="Arial"/>
                <a:sym typeface="Arial"/>
              </a:defRPr>
            </a:lvl4pPr>
            <a:lvl5pPr marL="2286000" marR="0" lvl="4" indent="-317500" algn="l">
              <a:lnSpc>
                <a:spcPct val="90000"/>
              </a:lnSpc>
              <a:spcBef>
                <a:spcPts val="500"/>
              </a:spcBef>
              <a:spcAft>
                <a:spcPts val="0"/>
              </a:spcAft>
              <a:buClr>
                <a:schemeClr val="dk1"/>
              </a:buClr>
              <a:buSzPts val="1400"/>
              <a:buFont typeface="Arial"/>
              <a:buChar char="•"/>
              <a:defRPr sz="1400" b="0" i="0" u="none" strike="noStrike" cap="none">
                <a:solidFill>
                  <a:srgbClr val="000000"/>
                </a:solidFill>
                <a:latin typeface="Arial"/>
                <a:ea typeface="Arial"/>
                <a:cs typeface="Arial"/>
                <a:sym typeface="Arial"/>
              </a:defRPr>
            </a:lvl5pPr>
            <a:lvl6pPr marL="2743200" marR="0" lvl="5" indent="-317500" algn="l">
              <a:lnSpc>
                <a:spcPct val="90000"/>
              </a:lnSpc>
              <a:spcBef>
                <a:spcPts val="500"/>
              </a:spcBef>
              <a:spcAft>
                <a:spcPts val="0"/>
              </a:spcAft>
              <a:buClr>
                <a:schemeClr val="dk1"/>
              </a:buClr>
              <a:buSzPts val="1400"/>
              <a:buFont typeface="Arial"/>
              <a:buChar char="•"/>
              <a:defRPr sz="1400" b="0" i="0" u="none" strike="noStrike" cap="none">
                <a:solidFill>
                  <a:srgbClr val="000000"/>
                </a:solidFill>
                <a:latin typeface="Arial"/>
                <a:ea typeface="Arial"/>
                <a:cs typeface="Arial"/>
                <a:sym typeface="Arial"/>
              </a:defRPr>
            </a:lvl6pPr>
            <a:lvl7pPr marL="3200400" marR="0" lvl="6" indent="-317500" algn="l">
              <a:lnSpc>
                <a:spcPct val="90000"/>
              </a:lnSpc>
              <a:spcBef>
                <a:spcPts val="500"/>
              </a:spcBef>
              <a:spcAft>
                <a:spcPts val="0"/>
              </a:spcAft>
              <a:buClr>
                <a:schemeClr val="dk1"/>
              </a:buClr>
              <a:buSzPts val="1400"/>
              <a:buFont typeface="Arial"/>
              <a:buChar char="•"/>
              <a:defRPr sz="1400" b="0" i="0" u="none" strike="noStrike" cap="none">
                <a:solidFill>
                  <a:srgbClr val="000000"/>
                </a:solidFill>
                <a:latin typeface="Arial"/>
                <a:ea typeface="Arial"/>
                <a:cs typeface="Arial"/>
                <a:sym typeface="Arial"/>
              </a:defRPr>
            </a:lvl7pPr>
            <a:lvl8pPr marL="3657600" marR="0" lvl="7" indent="-317500" algn="l">
              <a:lnSpc>
                <a:spcPct val="90000"/>
              </a:lnSpc>
              <a:spcBef>
                <a:spcPts val="500"/>
              </a:spcBef>
              <a:spcAft>
                <a:spcPts val="0"/>
              </a:spcAft>
              <a:buClr>
                <a:schemeClr val="dk1"/>
              </a:buClr>
              <a:buSzPts val="1400"/>
              <a:buFont typeface="Arial"/>
              <a:buChar char="•"/>
              <a:defRPr sz="1400" b="0" i="0" u="none" strike="noStrike" cap="none">
                <a:solidFill>
                  <a:srgbClr val="000000"/>
                </a:solidFill>
                <a:latin typeface="Arial"/>
                <a:ea typeface="Arial"/>
                <a:cs typeface="Arial"/>
                <a:sym typeface="Arial"/>
              </a:defRPr>
            </a:lvl8pPr>
            <a:lvl9pPr marL="4114800" marR="0" lvl="8" indent="-317500" algn="l">
              <a:lnSpc>
                <a:spcPct val="90000"/>
              </a:lnSpc>
              <a:spcBef>
                <a:spcPts val="500"/>
              </a:spcBef>
              <a:spcAft>
                <a:spcPts val="0"/>
              </a:spcAft>
              <a:buClr>
                <a:schemeClr val="dk1"/>
              </a:buClr>
              <a:buSzPts val="1400"/>
              <a:buFont typeface="Arial"/>
              <a:buChar char="•"/>
              <a:defRPr sz="1400" b="0" i="0" u="none" strike="noStrike" cap="none">
                <a:solidFill>
                  <a:srgbClr val="000000"/>
                </a:solidFill>
                <a:latin typeface="Arial"/>
                <a:ea typeface="Arial"/>
                <a:cs typeface="Arial"/>
                <a:sym typeface="Arial"/>
              </a:defRPr>
            </a:lvl9pPr>
          </a:lstStyle>
          <a:p>
            <a:endParaRPr/>
          </a:p>
        </p:txBody>
      </p:sp>
      <p:sp>
        <p:nvSpPr>
          <p:cNvPr id="45" name="Google Shape;45;p19"/>
          <p:cNvSpPr txBox="1">
            <a:spLocks noGrp="1"/>
          </p:cNvSpPr>
          <p:nvPr>
            <p:ph type="body" idx="2"/>
          </p:nvPr>
        </p:nvSpPr>
        <p:spPr>
          <a:xfrm>
            <a:off x="6172200" y="1825625"/>
            <a:ext cx="5181600" cy="4351338"/>
          </a:xfrm>
          <a:prstGeom prst="rect">
            <a:avLst/>
          </a:prstGeom>
          <a:noFill/>
          <a:ln>
            <a:noFill/>
          </a:ln>
        </p:spPr>
        <p:txBody>
          <a:bodyPr spcFirstLastPara="1" wrap="square" lIns="91425" tIns="91425" rIns="91425" bIns="91425" anchor="t" anchorCtr="0">
            <a:noAutofit/>
          </a:bodyPr>
          <a:lstStyle>
            <a:lvl1pPr marL="457200" marR="0" lvl="0" indent="-317500" algn="l">
              <a:lnSpc>
                <a:spcPct val="90000"/>
              </a:lnSpc>
              <a:spcBef>
                <a:spcPts val="1000"/>
              </a:spcBef>
              <a:spcAft>
                <a:spcPts val="0"/>
              </a:spcAft>
              <a:buClr>
                <a:schemeClr val="dk1"/>
              </a:buClr>
              <a:buSzPts val="1400"/>
              <a:buFont typeface="Arial"/>
              <a:buChar char="•"/>
              <a:defRPr sz="1400" b="0" i="0" u="none" strike="noStrike" cap="none">
                <a:solidFill>
                  <a:srgbClr val="000000"/>
                </a:solidFill>
                <a:latin typeface="Arial"/>
                <a:ea typeface="Arial"/>
                <a:cs typeface="Arial"/>
                <a:sym typeface="Arial"/>
              </a:defRPr>
            </a:lvl1pPr>
            <a:lvl2pPr marL="914400" marR="0" lvl="1" indent="-317500" algn="l">
              <a:lnSpc>
                <a:spcPct val="90000"/>
              </a:lnSpc>
              <a:spcBef>
                <a:spcPts val="500"/>
              </a:spcBef>
              <a:spcAft>
                <a:spcPts val="0"/>
              </a:spcAft>
              <a:buClr>
                <a:schemeClr val="dk1"/>
              </a:buClr>
              <a:buSzPts val="1400"/>
              <a:buFont typeface="Arial"/>
              <a:buChar char="•"/>
              <a:defRPr sz="1400" b="0" i="0" u="none" strike="noStrike" cap="none">
                <a:solidFill>
                  <a:srgbClr val="000000"/>
                </a:solidFill>
                <a:latin typeface="Arial"/>
                <a:ea typeface="Arial"/>
                <a:cs typeface="Arial"/>
                <a:sym typeface="Arial"/>
              </a:defRPr>
            </a:lvl2pPr>
            <a:lvl3pPr marL="1371600" marR="0" lvl="2" indent="-317500" algn="l">
              <a:lnSpc>
                <a:spcPct val="90000"/>
              </a:lnSpc>
              <a:spcBef>
                <a:spcPts val="500"/>
              </a:spcBef>
              <a:spcAft>
                <a:spcPts val="0"/>
              </a:spcAft>
              <a:buClr>
                <a:schemeClr val="dk1"/>
              </a:buClr>
              <a:buSzPts val="1400"/>
              <a:buFont typeface="Arial"/>
              <a:buChar char="•"/>
              <a:defRPr sz="1400" b="0" i="0" u="none" strike="noStrike" cap="none">
                <a:solidFill>
                  <a:srgbClr val="000000"/>
                </a:solidFill>
                <a:latin typeface="Arial"/>
                <a:ea typeface="Arial"/>
                <a:cs typeface="Arial"/>
                <a:sym typeface="Arial"/>
              </a:defRPr>
            </a:lvl3pPr>
            <a:lvl4pPr marL="1828800" marR="0" lvl="3" indent="-317500" algn="l">
              <a:lnSpc>
                <a:spcPct val="90000"/>
              </a:lnSpc>
              <a:spcBef>
                <a:spcPts val="500"/>
              </a:spcBef>
              <a:spcAft>
                <a:spcPts val="0"/>
              </a:spcAft>
              <a:buClr>
                <a:schemeClr val="dk1"/>
              </a:buClr>
              <a:buSzPts val="1400"/>
              <a:buFont typeface="Arial"/>
              <a:buChar char="•"/>
              <a:defRPr sz="1400" b="0" i="0" u="none" strike="noStrike" cap="none">
                <a:solidFill>
                  <a:srgbClr val="000000"/>
                </a:solidFill>
                <a:latin typeface="Arial"/>
                <a:ea typeface="Arial"/>
                <a:cs typeface="Arial"/>
                <a:sym typeface="Arial"/>
              </a:defRPr>
            </a:lvl4pPr>
            <a:lvl5pPr marL="2286000" marR="0" lvl="4" indent="-317500" algn="l">
              <a:lnSpc>
                <a:spcPct val="90000"/>
              </a:lnSpc>
              <a:spcBef>
                <a:spcPts val="500"/>
              </a:spcBef>
              <a:spcAft>
                <a:spcPts val="0"/>
              </a:spcAft>
              <a:buClr>
                <a:schemeClr val="dk1"/>
              </a:buClr>
              <a:buSzPts val="1400"/>
              <a:buFont typeface="Arial"/>
              <a:buChar char="•"/>
              <a:defRPr sz="1400" b="0" i="0" u="none" strike="noStrike" cap="none">
                <a:solidFill>
                  <a:srgbClr val="000000"/>
                </a:solidFill>
                <a:latin typeface="Arial"/>
                <a:ea typeface="Arial"/>
                <a:cs typeface="Arial"/>
                <a:sym typeface="Arial"/>
              </a:defRPr>
            </a:lvl5pPr>
            <a:lvl6pPr marL="2743200" marR="0" lvl="5" indent="-317500" algn="l">
              <a:lnSpc>
                <a:spcPct val="90000"/>
              </a:lnSpc>
              <a:spcBef>
                <a:spcPts val="500"/>
              </a:spcBef>
              <a:spcAft>
                <a:spcPts val="0"/>
              </a:spcAft>
              <a:buClr>
                <a:schemeClr val="dk1"/>
              </a:buClr>
              <a:buSzPts val="1400"/>
              <a:buFont typeface="Arial"/>
              <a:buChar char="•"/>
              <a:defRPr sz="1400" b="0" i="0" u="none" strike="noStrike" cap="none">
                <a:solidFill>
                  <a:srgbClr val="000000"/>
                </a:solidFill>
                <a:latin typeface="Arial"/>
                <a:ea typeface="Arial"/>
                <a:cs typeface="Arial"/>
                <a:sym typeface="Arial"/>
              </a:defRPr>
            </a:lvl6pPr>
            <a:lvl7pPr marL="3200400" marR="0" lvl="6" indent="-317500" algn="l">
              <a:lnSpc>
                <a:spcPct val="90000"/>
              </a:lnSpc>
              <a:spcBef>
                <a:spcPts val="500"/>
              </a:spcBef>
              <a:spcAft>
                <a:spcPts val="0"/>
              </a:spcAft>
              <a:buClr>
                <a:schemeClr val="dk1"/>
              </a:buClr>
              <a:buSzPts val="1400"/>
              <a:buFont typeface="Arial"/>
              <a:buChar char="•"/>
              <a:defRPr sz="1400" b="0" i="0" u="none" strike="noStrike" cap="none">
                <a:solidFill>
                  <a:srgbClr val="000000"/>
                </a:solidFill>
                <a:latin typeface="Arial"/>
                <a:ea typeface="Arial"/>
                <a:cs typeface="Arial"/>
                <a:sym typeface="Arial"/>
              </a:defRPr>
            </a:lvl7pPr>
            <a:lvl8pPr marL="3657600" marR="0" lvl="7" indent="-317500" algn="l">
              <a:lnSpc>
                <a:spcPct val="90000"/>
              </a:lnSpc>
              <a:spcBef>
                <a:spcPts val="500"/>
              </a:spcBef>
              <a:spcAft>
                <a:spcPts val="0"/>
              </a:spcAft>
              <a:buClr>
                <a:schemeClr val="dk1"/>
              </a:buClr>
              <a:buSzPts val="1400"/>
              <a:buFont typeface="Arial"/>
              <a:buChar char="•"/>
              <a:defRPr sz="1400" b="0" i="0" u="none" strike="noStrike" cap="none">
                <a:solidFill>
                  <a:srgbClr val="000000"/>
                </a:solidFill>
                <a:latin typeface="Arial"/>
                <a:ea typeface="Arial"/>
                <a:cs typeface="Arial"/>
                <a:sym typeface="Arial"/>
              </a:defRPr>
            </a:lvl8pPr>
            <a:lvl9pPr marL="4114800" marR="0" lvl="8" indent="-317500" algn="l">
              <a:lnSpc>
                <a:spcPct val="90000"/>
              </a:lnSpc>
              <a:spcBef>
                <a:spcPts val="500"/>
              </a:spcBef>
              <a:spcAft>
                <a:spcPts val="0"/>
              </a:spcAft>
              <a:buClr>
                <a:schemeClr val="dk1"/>
              </a:buClr>
              <a:buSzPts val="1400"/>
              <a:buFont typeface="Arial"/>
              <a:buChar char="•"/>
              <a:defRPr sz="1400" b="0" i="0" u="none" strike="noStrike" cap="none">
                <a:solidFill>
                  <a:srgbClr val="000000"/>
                </a:solidFill>
                <a:latin typeface="Arial"/>
                <a:ea typeface="Arial"/>
                <a:cs typeface="Arial"/>
                <a:sym typeface="Arial"/>
              </a:defRPr>
            </a:lvl9pPr>
          </a:lstStyle>
          <a:p>
            <a:endParaRPr/>
          </a:p>
        </p:txBody>
      </p:sp>
      <p:sp>
        <p:nvSpPr>
          <p:cNvPr id="46" name="Google Shape;46;p19"/>
          <p:cNvSpPr txBox="1">
            <a:spLocks noGrp="1"/>
          </p:cNvSpPr>
          <p:nvPr>
            <p:ph type="dt" idx="10"/>
          </p:nvPr>
        </p:nvSpPr>
        <p:spPr>
          <a:xfrm>
            <a:off x="838200" y="6356350"/>
            <a:ext cx="2743199" cy="365125"/>
          </a:xfrm>
          <a:prstGeom prst="rect">
            <a:avLst/>
          </a:prstGeom>
          <a:noFill/>
          <a:ln>
            <a:noFill/>
          </a:ln>
        </p:spPr>
        <p:txBody>
          <a:bodyPr spcFirstLastPara="1" wrap="square" lIns="91425" tIns="91425" rIns="91425" bIns="91425" anchor="t" anchorCtr="0">
            <a:noAutofit/>
          </a:bodyPr>
          <a:lstStyle>
            <a:lvl1pPr marR="0" lvl="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endParaRPr/>
          </a:p>
        </p:txBody>
      </p:sp>
      <p:sp>
        <p:nvSpPr>
          <p:cNvPr id="47" name="Google Shape;47;p19"/>
          <p:cNvSpPr txBox="1">
            <a:spLocks noGrp="1"/>
          </p:cNvSpPr>
          <p:nvPr>
            <p:ph type="ftr" idx="11"/>
          </p:nvPr>
        </p:nvSpPr>
        <p:spPr>
          <a:xfrm>
            <a:off x="4038600" y="6356350"/>
            <a:ext cx="4114800" cy="365125"/>
          </a:xfrm>
          <a:prstGeom prst="rect">
            <a:avLst/>
          </a:prstGeom>
          <a:noFill/>
          <a:ln>
            <a:noFill/>
          </a:ln>
        </p:spPr>
        <p:txBody>
          <a:bodyPr spcFirstLastPara="1" wrap="square" lIns="91425" tIns="91425" rIns="91425" bIns="91425" anchor="t" anchorCtr="0">
            <a:noAutofit/>
          </a:bodyPr>
          <a:lstStyle>
            <a:lvl1pPr marR="0" lvl="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endParaRPr/>
          </a:p>
        </p:txBody>
      </p:sp>
      <p:sp>
        <p:nvSpPr>
          <p:cNvPr id="48" name="Google Shape;48;p19"/>
          <p:cNvSpPr txBox="1">
            <a:spLocks noGrp="1"/>
          </p:cNvSpPr>
          <p:nvPr>
            <p:ph type="sldNum" idx="12"/>
          </p:nvPr>
        </p:nvSpPr>
        <p:spPr>
          <a:xfrm>
            <a:off x="8610600" y="6356350"/>
            <a:ext cx="2743199" cy="365125"/>
          </a:xfrm>
          <a:prstGeom prst="rect">
            <a:avLst/>
          </a:prstGeom>
          <a:noFill/>
          <a:ln>
            <a:noFill/>
          </a:ln>
        </p:spPr>
        <p:txBody>
          <a:bodyPr spcFirstLastPara="1" wrap="square" lIns="91425" tIns="45700" rIns="91425" bIns="45700" anchor="t" anchorCtr="0">
            <a:noAutofit/>
          </a:bodyPr>
          <a:lstStyle>
            <a:lvl1pPr marL="0" marR="0" lvl="0" indent="0" algn="l" rtl="0">
              <a:lnSpc>
                <a:spcPct val="100000"/>
              </a:lnSpc>
              <a:spcBef>
                <a:spcPts val="0"/>
              </a:spcBef>
              <a:spcAft>
                <a:spcPts val="0"/>
              </a:spcAft>
              <a:buClr>
                <a:schemeClr val="dk1"/>
              </a:buClr>
              <a:buSzPts val="450"/>
              <a:buFont typeface="Calibri"/>
              <a:buNone/>
              <a:defRPr sz="1800" b="0" i="0" u="none" strike="noStrike" cap="none">
                <a:solidFill>
                  <a:schemeClr val="dk1"/>
                </a:solidFill>
                <a:latin typeface="Calibri"/>
                <a:ea typeface="Calibri"/>
                <a:cs typeface="Calibri"/>
                <a:sym typeface="Calibri"/>
              </a:defRPr>
            </a:lvl1pPr>
            <a:lvl2pPr marL="0" marR="0" lvl="1" indent="0" algn="l" rtl="0">
              <a:lnSpc>
                <a:spcPct val="100000"/>
              </a:lnSpc>
              <a:spcBef>
                <a:spcPts val="0"/>
              </a:spcBef>
              <a:spcAft>
                <a:spcPts val="0"/>
              </a:spcAft>
              <a:buClr>
                <a:schemeClr val="dk1"/>
              </a:buClr>
              <a:buSzPts val="450"/>
              <a:buFont typeface="Calibri"/>
              <a:buNone/>
              <a:defRPr sz="1800" b="0" i="0" u="none" strike="noStrike" cap="none">
                <a:solidFill>
                  <a:schemeClr val="dk1"/>
                </a:solidFill>
                <a:latin typeface="Calibri"/>
                <a:ea typeface="Calibri"/>
                <a:cs typeface="Calibri"/>
                <a:sym typeface="Calibri"/>
              </a:defRPr>
            </a:lvl2pPr>
            <a:lvl3pPr marL="0" marR="0" lvl="2" indent="0" algn="l" rtl="0">
              <a:lnSpc>
                <a:spcPct val="100000"/>
              </a:lnSpc>
              <a:spcBef>
                <a:spcPts val="0"/>
              </a:spcBef>
              <a:spcAft>
                <a:spcPts val="0"/>
              </a:spcAft>
              <a:buClr>
                <a:schemeClr val="dk1"/>
              </a:buClr>
              <a:buSzPts val="450"/>
              <a:buFont typeface="Calibri"/>
              <a:buNone/>
              <a:defRPr sz="1800" b="0" i="0" u="none" strike="noStrike" cap="none">
                <a:solidFill>
                  <a:schemeClr val="dk1"/>
                </a:solidFill>
                <a:latin typeface="Calibri"/>
                <a:ea typeface="Calibri"/>
                <a:cs typeface="Calibri"/>
                <a:sym typeface="Calibri"/>
              </a:defRPr>
            </a:lvl3pPr>
            <a:lvl4pPr marL="0" marR="0" lvl="3" indent="0" algn="l" rtl="0">
              <a:lnSpc>
                <a:spcPct val="100000"/>
              </a:lnSpc>
              <a:spcBef>
                <a:spcPts val="0"/>
              </a:spcBef>
              <a:spcAft>
                <a:spcPts val="0"/>
              </a:spcAft>
              <a:buClr>
                <a:schemeClr val="dk1"/>
              </a:buClr>
              <a:buSzPts val="450"/>
              <a:buFont typeface="Calibri"/>
              <a:buNone/>
              <a:defRPr sz="1800" b="0" i="0" u="none" strike="noStrike" cap="none">
                <a:solidFill>
                  <a:schemeClr val="dk1"/>
                </a:solidFill>
                <a:latin typeface="Calibri"/>
                <a:ea typeface="Calibri"/>
                <a:cs typeface="Calibri"/>
                <a:sym typeface="Calibri"/>
              </a:defRPr>
            </a:lvl4pPr>
            <a:lvl5pPr marL="0" marR="0" lvl="4" indent="0" algn="l" rtl="0">
              <a:lnSpc>
                <a:spcPct val="100000"/>
              </a:lnSpc>
              <a:spcBef>
                <a:spcPts val="0"/>
              </a:spcBef>
              <a:spcAft>
                <a:spcPts val="0"/>
              </a:spcAft>
              <a:buClr>
                <a:schemeClr val="dk1"/>
              </a:buClr>
              <a:buSzPts val="450"/>
              <a:buFont typeface="Calibri"/>
              <a:buNone/>
              <a:defRPr sz="1800" b="0" i="0" u="none" strike="noStrike" cap="none">
                <a:solidFill>
                  <a:schemeClr val="dk1"/>
                </a:solidFill>
                <a:latin typeface="Calibri"/>
                <a:ea typeface="Calibri"/>
                <a:cs typeface="Calibri"/>
                <a:sym typeface="Calibri"/>
              </a:defRPr>
            </a:lvl5pPr>
            <a:lvl6pPr marL="0" marR="0" lvl="5" indent="0" algn="l" rtl="0">
              <a:lnSpc>
                <a:spcPct val="100000"/>
              </a:lnSpc>
              <a:spcBef>
                <a:spcPts val="0"/>
              </a:spcBef>
              <a:spcAft>
                <a:spcPts val="0"/>
              </a:spcAft>
              <a:buClr>
                <a:schemeClr val="dk1"/>
              </a:buClr>
              <a:buSzPts val="450"/>
              <a:buFont typeface="Calibri"/>
              <a:buNone/>
              <a:defRPr sz="1800" b="0" i="0" u="none" strike="noStrike" cap="none">
                <a:solidFill>
                  <a:schemeClr val="dk1"/>
                </a:solidFill>
                <a:latin typeface="Calibri"/>
                <a:ea typeface="Calibri"/>
                <a:cs typeface="Calibri"/>
                <a:sym typeface="Calibri"/>
              </a:defRPr>
            </a:lvl6pPr>
            <a:lvl7pPr marL="0" marR="0" lvl="6" indent="0" algn="l" rtl="0">
              <a:lnSpc>
                <a:spcPct val="100000"/>
              </a:lnSpc>
              <a:spcBef>
                <a:spcPts val="0"/>
              </a:spcBef>
              <a:spcAft>
                <a:spcPts val="0"/>
              </a:spcAft>
              <a:buClr>
                <a:schemeClr val="dk1"/>
              </a:buClr>
              <a:buSzPts val="450"/>
              <a:buFont typeface="Calibri"/>
              <a:buNone/>
              <a:defRPr sz="1800" b="0" i="0" u="none" strike="noStrike" cap="none">
                <a:solidFill>
                  <a:schemeClr val="dk1"/>
                </a:solidFill>
                <a:latin typeface="Calibri"/>
                <a:ea typeface="Calibri"/>
                <a:cs typeface="Calibri"/>
                <a:sym typeface="Calibri"/>
              </a:defRPr>
            </a:lvl7pPr>
            <a:lvl8pPr marL="0" marR="0" lvl="7" indent="0" algn="l" rtl="0">
              <a:lnSpc>
                <a:spcPct val="100000"/>
              </a:lnSpc>
              <a:spcBef>
                <a:spcPts val="0"/>
              </a:spcBef>
              <a:spcAft>
                <a:spcPts val="0"/>
              </a:spcAft>
              <a:buClr>
                <a:schemeClr val="dk1"/>
              </a:buClr>
              <a:buSzPts val="450"/>
              <a:buFont typeface="Calibri"/>
              <a:buNone/>
              <a:defRPr sz="1800" b="0" i="0" u="none" strike="noStrike" cap="none">
                <a:solidFill>
                  <a:schemeClr val="dk1"/>
                </a:solidFill>
                <a:latin typeface="Calibri"/>
                <a:ea typeface="Calibri"/>
                <a:cs typeface="Calibri"/>
                <a:sym typeface="Calibri"/>
              </a:defRPr>
            </a:lvl8pPr>
            <a:lvl9pPr marL="0" marR="0" lvl="8" indent="0" algn="l" rtl="0">
              <a:lnSpc>
                <a:spcPct val="100000"/>
              </a:lnSpc>
              <a:spcBef>
                <a:spcPts val="0"/>
              </a:spcBef>
              <a:spcAft>
                <a:spcPts val="0"/>
              </a:spcAft>
              <a:buClr>
                <a:schemeClr val="dk1"/>
              </a:buClr>
              <a:buSzPts val="450"/>
              <a:buFont typeface="Calibri"/>
              <a:buNone/>
              <a:defRPr sz="1800" b="0" i="0" u="none" strike="noStrike" cap="none">
                <a:solidFill>
                  <a:schemeClr val="dk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sp>
        <p:nvSpPr>
          <p:cNvPr id="49" name="Google Shape;49;p19"/>
          <p:cNvSpPr txBox="1"/>
          <p:nvPr/>
        </p:nvSpPr>
        <p:spPr>
          <a:xfrm>
            <a:off x="838200" y="6356350"/>
            <a:ext cx="2743199" cy="365125"/>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888888"/>
              </a:buClr>
              <a:buSzPts val="300"/>
              <a:buFont typeface="Calibri"/>
              <a:buNone/>
            </a:pPr>
            <a:r>
              <a:rPr lang="en-US" sz="1200" b="0" i="0" u="none" strike="noStrike" cap="none">
                <a:solidFill>
                  <a:srgbClr val="888888"/>
                </a:solidFill>
                <a:latin typeface="Calibri"/>
                <a:ea typeface="Calibri"/>
                <a:cs typeface="Calibri"/>
                <a:sym typeface="Calibri"/>
              </a:rPr>
              <a:t>1/19/15</a:t>
            </a:r>
            <a:endParaRPr sz="1400" b="0" i="0" u="none" strike="noStrike" cap="none">
              <a:solidFill>
                <a:srgbClr val="000000"/>
              </a:solidFill>
              <a:latin typeface="Arial"/>
              <a:ea typeface="Arial"/>
              <a:cs typeface="Arial"/>
              <a:sym typeface="Arial"/>
            </a:endParaRPr>
          </a:p>
        </p:txBody>
      </p:sp>
      <p:sp>
        <p:nvSpPr>
          <p:cNvPr id="50" name="Google Shape;50;p19"/>
          <p:cNvSpPr txBox="1"/>
          <p:nvPr/>
        </p:nvSpPr>
        <p:spPr>
          <a:xfrm>
            <a:off x="8610600" y="6356350"/>
            <a:ext cx="2743199"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888888"/>
              </a:buClr>
              <a:buSzPts val="300"/>
              <a:buFont typeface="Calibri"/>
              <a:buNone/>
            </a:pPr>
            <a:fld id="{00000000-1234-1234-1234-123412341234}" type="slidenum">
              <a:rPr lang="en-US" sz="1200" b="0" i="0" u="none" strike="noStrike" cap="none">
                <a:solidFill>
                  <a:srgbClr val="888888"/>
                </a:solidFill>
                <a:latin typeface="Calibri"/>
                <a:ea typeface="Calibri"/>
                <a:cs typeface="Calibri"/>
                <a:sym typeface="Calibri"/>
              </a:rPr>
              <a:t>‹#›</a:t>
            </a:fld>
            <a:endParaRPr sz="1200" b="0" i="0" u="none" strike="noStrike" cap="none">
              <a:solidFill>
                <a:srgbClr val="888888"/>
              </a:solidFill>
              <a:latin typeface="Calibri"/>
              <a:ea typeface="Calibri"/>
              <a:cs typeface="Calibri"/>
              <a:sym typeface="Calibri"/>
            </a:endParaRPr>
          </a:p>
        </p:txBody>
      </p:sp>
      <p:sp>
        <p:nvSpPr>
          <p:cNvPr id="51" name="Google Shape;51;p19"/>
          <p:cNvSpPr txBox="1"/>
          <p:nvPr/>
        </p:nvSpPr>
        <p:spPr>
          <a:xfrm>
            <a:off x="838200" y="6356350"/>
            <a:ext cx="2743199" cy="365125"/>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888888"/>
              </a:buClr>
              <a:buSzPts val="300"/>
              <a:buFont typeface="Calibri"/>
              <a:buNone/>
            </a:pPr>
            <a:r>
              <a:rPr lang="en-US" sz="1200" b="0" i="0" u="none" strike="noStrike" cap="none">
                <a:solidFill>
                  <a:srgbClr val="888888"/>
                </a:solidFill>
                <a:latin typeface="Calibri"/>
                <a:ea typeface="Calibri"/>
                <a:cs typeface="Calibri"/>
                <a:sym typeface="Calibri"/>
              </a:rPr>
              <a:t>1/19/15</a:t>
            </a:r>
            <a:endParaRPr sz="1400" b="0" i="0" u="none" strike="noStrike" cap="none">
              <a:solidFill>
                <a:srgbClr val="000000"/>
              </a:solidFill>
              <a:latin typeface="Arial"/>
              <a:ea typeface="Arial"/>
              <a:cs typeface="Arial"/>
              <a:sym typeface="Arial"/>
            </a:endParaRPr>
          </a:p>
        </p:txBody>
      </p:sp>
      <p:sp>
        <p:nvSpPr>
          <p:cNvPr id="52" name="Google Shape;52;p19"/>
          <p:cNvSpPr txBox="1"/>
          <p:nvPr/>
        </p:nvSpPr>
        <p:spPr>
          <a:xfrm>
            <a:off x="8610600" y="6356350"/>
            <a:ext cx="2743199"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888888"/>
              </a:buClr>
              <a:buSzPts val="300"/>
              <a:buFont typeface="Calibri"/>
              <a:buNone/>
            </a:pPr>
            <a:fld id="{00000000-1234-1234-1234-123412341234}" type="slidenum">
              <a:rPr lang="en-US" sz="1200" b="0" i="0" u="none" strike="noStrike" cap="none">
                <a:solidFill>
                  <a:srgbClr val="888888"/>
                </a:solidFill>
                <a:latin typeface="Calibri"/>
                <a:ea typeface="Calibri"/>
                <a:cs typeface="Calibri"/>
                <a:sym typeface="Calibri"/>
              </a:rPr>
              <a:t>‹#›</a:t>
            </a:fld>
            <a:endParaRPr sz="1200" b="0" i="0" u="none" strike="noStrike" cap="none">
              <a:solidFill>
                <a:srgbClr val="888888"/>
              </a:solidFill>
              <a:latin typeface="Calibri"/>
              <a:ea typeface="Calibri"/>
              <a:cs typeface="Calibri"/>
              <a:sym typeface="Calibri"/>
            </a:endParaRPr>
          </a:p>
        </p:txBody>
      </p:sp>
      <p:sp>
        <p:nvSpPr>
          <p:cNvPr id="53" name="Google Shape;53;p19"/>
          <p:cNvSpPr txBox="1"/>
          <p:nvPr/>
        </p:nvSpPr>
        <p:spPr>
          <a:xfrm>
            <a:off x="838200" y="6356350"/>
            <a:ext cx="2743199" cy="365125"/>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888888"/>
              </a:buClr>
              <a:buSzPts val="300"/>
              <a:buFont typeface="Calibri"/>
              <a:buNone/>
            </a:pPr>
            <a:r>
              <a:rPr lang="en-US" sz="1200" b="0" i="0" u="none" strike="noStrike" cap="none">
                <a:solidFill>
                  <a:srgbClr val="888888"/>
                </a:solidFill>
                <a:latin typeface="Calibri"/>
                <a:ea typeface="Calibri"/>
                <a:cs typeface="Calibri"/>
                <a:sym typeface="Calibri"/>
              </a:rPr>
              <a:t>1/19/15</a:t>
            </a:r>
            <a:endParaRPr sz="1400" b="0" i="0" u="none" strike="noStrike" cap="none">
              <a:solidFill>
                <a:srgbClr val="000000"/>
              </a:solidFill>
              <a:latin typeface="Arial"/>
              <a:ea typeface="Arial"/>
              <a:cs typeface="Arial"/>
              <a:sym typeface="Arial"/>
            </a:endParaRPr>
          </a:p>
        </p:txBody>
      </p:sp>
      <p:sp>
        <p:nvSpPr>
          <p:cNvPr id="54" name="Google Shape;54;p19"/>
          <p:cNvSpPr txBox="1"/>
          <p:nvPr/>
        </p:nvSpPr>
        <p:spPr>
          <a:xfrm>
            <a:off x="8610600" y="6356350"/>
            <a:ext cx="2743199"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888888"/>
              </a:buClr>
              <a:buSzPts val="300"/>
              <a:buFont typeface="Calibri"/>
              <a:buNone/>
            </a:pPr>
            <a:fld id="{00000000-1234-1234-1234-123412341234}" type="slidenum">
              <a:rPr lang="en-US" sz="1200" b="0" i="0" u="none" strike="noStrike" cap="none">
                <a:solidFill>
                  <a:srgbClr val="888888"/>
                </a:solidFill>
                <a:latin typeface="Calibri"/>
                <a:ea typeface="Calibri"/>
                <a:cs typeface="Calibri"/>
                <a:sym typeface="Calibri"/>
              </a:rPr>
              <a:t>‹#›</a:t>
            </a:fld>
            <a:endParaRPr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55"/>
        <p:cNvGrpSpPr/>
        <p:nvPr/>
      </p:nvGrpSpPr>
      <p:grpSpPr>
        <a:xfrm>
          <a:off x="0" y="0"/>
          <a:ext cx="0" cy="0"/>
          <a:chOff x="0" y="0"/>
          <a:chExt cx="0" cy="0"/>
        </a:xfrm>
      </p:grpSpPr>
      <p:sp>
        <p:nvSpPr>
          <p:cNvPr id="56" name="Google Shape;56;p20"/>
          <p:cNvSpPr txBox="1">
            <a:spLocks noGrp="1"/>
          </p:cNvSpPr>
          <p:nvPr>
            <p:ph type="title"/>
          </p:nvPr>
        </p:nvSpPr>
        <p:spPr>
          <a:xfrm>
            <a:off x="839787" y="365125"/>
            <a:ext cx="10515599" cy="1325562"/>
          </a:xfrm>
          <a:prstGeom prst="rect">
            <a:avLst/>
          </a:prstGeom>
          <a:noFill/>
          <a:ln>
            <a:noFill/>
          </a:ln>
        </p:spPr>
        <p:txBody>
          <a:bodyPr spcFirstLastPara="1" wrap="square" lIns="91425" tIns="91425" rIns="91425" bIns="91425" anchor="ctr" anchorCtr="0">
            <a:noAutofit/>
          </a:bodyPr>
          <a:lstStyle>
            <a:lvl1pPr marR="0" lvl="0" algn="l">
              <a:lnSpc>
                <a:spcPct val="90000"/>
              </a:lnSpc>
              <a:spcBef>
                <a:spcPts val="0"/>
              </a:spcBef>
              <a:spcAft>
                <a:spcPts val="0"/>
              </a:spcAft>
              <a:buClr>
                <a:schemeClr val="dk1"/>
              </a:buClr>
              <a:buSzPts val="1400"/>
              <a:buFont typeface="Calibri"/>
              <a:buNone/>
              <a:defRPr sz="1400" b="0" i="0" u="none" strike="noStrike" cap="none">
                <a:solidFill>
                  <a:srgbClr val="000000"/>
                </a:solidFill>
                <a:latin typeface="Arial"/>
                <a:ea typeface="Arial"/>
                <a:cs typeface="Arial"/>
                <a:sym typeface="Arial"/>
              </a:defRPr>
            </a:lvl1pPr>
            <a:lvl2pPr marR="0" lvl="1" algn="l">
              <a:lnSpc>
                <a:spcPct val="100000"/>
              </a:lnSpc>
              <a:spcBef>
                <a:spcPts val="0"/>
              </a:spcBef>
              <a:spcAft>
                <a:spcPts val="0"/>
              </a:spcAft>
              <a:buSzPts val="1400"/>
              <a:buNone/>
              <a:defRPr sz="1800"/>
            </a:lvl2pPr>
            <a:lvl3pPr marR="0" lvl="2" algn="l">
              <a:lnSpc>
                <a:spcPct val="100000"/>
              </a:lnSpc>
              <a:spcBef>
                <a:spcPts val="0"/>
              </a:spcBef>
              <a:spcAft>
                <a:spcPts val="0"/>
              </a:spcAft>
              <a:buSzPts val="1400"/>
              <a:buNone/>
              <a:defRPr sz="1800"/>
            </a:lvl3pPr>
            <a:lvl4pPr marR="0" lvl="3" algn="l">
              <a:lnSpc>
                <a:spcPct val="100000"/>
              </a:lnSpc>
              <a:spcBef>
                <a:spcPts val="0"/>
              </a:spcBef>
              <a:spcAft>
                <a:spcPts val="0"/>
              </a:spcAft>
              <a:buSzPts val="1400"/>
              <a:buNone/>
              <a:defRPr sz="1800"/>
            </a:lvl4pPr>
            <a:lvl5pPr marR="0" lvl="4" algn="l">
              <a:lnSpc>
                <a:spcPct val="100000"/>
              </a:lnSpc>
              <a:spcBef>
                <a:spcPts val="0"/>
              </a:spcBef>
              <a:spcAft>
                <a:spcPts val="0"/>
              </a:spcAft>
              <a:buSzPts val="1400"/>
              <a:buNone/>
              <a:defRPr sz="1800"/>
            </a:lvl5pPr>
            <a:lvl6pPr marR="0" lvl="5" algn="l">
              <a:lnSpc>
                <a:spcPct val="100000"/>
              </a:lnSpc>
              <a:spcBef>
                <a:spcPts val="0"/>
              </a:spcBef>
              <a:spcAft>
                <a:spcPts val="0"/>
              </a:spcAft>
              <a:buSzPts val="1400"/>
              <a:buNone/>
              <a:defRPr sz="1800"/>
            </a:lvl6pPr>
            <a:lvl7pPr marR="0" lvl="6" algn="l">
              <a:lnSpc>
                <a:spcPct val="100000"/>
              </a:lnSpc>
              <a:spcBef>
                <a:spcPts val="0"/>
              </a:spcBef>
              <a:spcAft>
                <a:spcPts val="0"/>
              </a:spcAft>
              <a:buSzPts val="1400"/>
              <a:buNone/>
              <a:defRPr sz="1800"/>
            </a:lvl7pPr>
            <a:lvl8pPr marR="0" lvl="7" algn="l">
              <a:lnSpc>
                <a:spcPct val="100000"/>
              </a:lnSpc>
              <a:spcBef>
                <a:spcPts val="0"/>
              </a:spcBef>
              <a:spcAft>
                <a:spcPts val="0"/>
              </a:spcAft>
              <a:buSzPts val="1400"/>
              <a:buNone/>
              <a:defRPr sz="1800"/>
            </a:lvl8pPr>
            <a:lvl9pPr marR="0" lvl="8" algn="l">
              <a:lnSpc>
                <a:spcPct val="100000"/>
              </a:lnSpc>
              <a:spcBef>
                <a:spcPts val="0"/>
              </a:spcBef>
              <a:spcAft>
                <a:spcPts val="0"/>
              </a:spcAft>
              <a:buSzPts val="1400"/>
              <a:buNone/>
              <a:defRPr sz="1800"/>
            </a:lvl9pPr>
          </a:lstStyle>
          <a:p>
            <a:endParaRPr/>
          </a:p>
        </p:txBody>
      </p:sp>
      <p:sp>
        <p:nvSpPr>
          <p:cNvPr id="57" name="Google Shape;57;p20"/>
          <p:cNvSpPr txBox="1">
            <a:spLocks noGrp="1"/>
          </p:cNvSpPr>
          <p:nvPr>
            <p:ph type="body" idx="1"/>
          </p:nvPr>
        </p:nvSpPr>
        <p:spPr>
          <a:xfrm>
            <a:off x="839787" y="1681163"/>
            <a:ext cx="5157787" cy="823912"/>
          </a:xfrm>
          <a:prstGeom prst="rect">
            <a:avLst/>
          </a:prstGeom>
          <a:noFill/>
          <a:ln>
            <a:noFill/>
          </a:ln>
        </p:spPr>
        <p:txBody>
          <a:bodyPr spcFirstLastPara="1" wrap="square" lIns="91425" tIns="91425" rIns="91425" bIns="91425" anchor="b" anchorCtr="0">
            <a:noAutofit/>
          </a:bodyPr>
          <a:lstStyle>
            <a:lvl1pPr marL="457200" marR="0" lvl="0" indent="-228600" algn="l">
              <a:lnSpc>
                <a:spcPct val="90000"/>
              </a:lnSpc>
              <a:spcBef>
                <a:spcPts val="0"/>
              </a:spcBef>
              <a:spcAft>
                <a:spcPts val="0"/>
              </a:spcAft>
              <a:buClr>
                <a:schemeClr val="dk1"/>
              </a:buClr>
              <a:buSzPts val="1400"/>
              <a:buFont typeface="Calibri"/>
              <a:buNone/>
              <a:defRPr sz="1400" b="0" i="0" u="none" strike="noStrike" cap="none">
                <a:solidFill>
                  <a:srgbClr val="000000"/>
                </a:solidFill>
                <a:latin typeface="Arial"/>
                <a:ea typeface="Arial"/>
                <a:cs typeface="Arial"/>
                <a:sym typeface="Arial"/>
              </a:defRPr>
            </a:lvl1pPr>
            <a:lvl2pPr marL="914400" marR="0" lvl="1" indent="-228600" algn="l">
              <a:lnSpc>
                <a:spcPct val="90000"/>
              </a:lnSpc>
              <a:spcBef>
                <a:spcPts val="0"/>
              </a:spcBef>
              <a:spcAft>
                <a:spcPts val="0"/>
              </a:spcAft>
              <a:buClr>
                <a:schemeClr val="dk1"/>
              </a:buClr>
              <a:buSzPts val="1400"/>
              <a:buFont typeface="Calibri"/>
              <a:buNone/>
              <a:defRPr sz="1400" b="0" i="0" u="none" strike="noStrike" cap="none">
                <a:solidFill>
                  <a:srgbClr val="000000"/>
                </a:solidFill>
                <a:latin typeface="Arial"/>
                <a:ea typeface="Arial"/>
                <a:cs typeface="Arial"/>
                <a:sym typeface="Arial"/>
              </a:defRPr>
            </a:lvl2pPr>
            <a:lvl3pPr marL="1371600" marR="0" lvl="2" indent="-228600" algn="l">
              <a:lnSpc>
                <a:spcPct val="90000"/>
              </a:lnSpc>
              <a:spcBef>
                <a:spcPts val="0"/>
              </a:spcBef>
              <a:spcAft>
                <a:spcPts val="0"/>
              </a:spcAft>
              <a:buClr>
                <a:schemeClr val="dk1"/>
              </a:buClr>
              <a:buSzPts val="1400"/>
              <a:buFont typeface="Calibri"/>
              <a:buNone/>
              <a:defRPr sz="1400" b="0" i="0" u="none" strike="noStrike" cap="none">
                <a:solidFill>
                  <a:srgbClr val="000000"/>
                </a:solidFill>
                <a:latin typeface="Arial"/>
                <a:ea typeface="Arial"/>
                <a:cs typeface="Arial"/>
                <a:sym typeface="Arial"/>
              </a:defRPr>
            </a:lvl3pPr>
            <a:lvl4pPr marL="1828800" marR="0" lvl="3" indent="-228600" algn="l">
              <a:lnSpc>
                <a:spcPct val="90000"/>
              </a:lnSpc>
              <a:spcBef>
                <a:spcPts val="0"/>
              </a:spcBef>
              <a:spcAft>
                <a:spcPts val="0"/>
              </a:spcAft>
              <a:buClr>
                <a:schemeClr val="dk1"/>
              </a:buClr>
              <a:buSzPts val="1400"/>
              <a:buFont typeface="Calibri"/>
              <a:buNone/>
              <a:defRPr sz="1400" b="0" i="0" u="none" strike="noStrike" cap="none">
                <a:solidFill>
                  <a:srgbClr val="000000"/>
                </a:solidFill>
                <a:latin typeface="Arial"/>
                <a:ea typeface="Arial"/>
                <a:cs typeface="Arial"/>
                <a:sym typeface="Arial"/>
              </a:defRPr>
            </a:lvl4pPr>
            <a:lvl5pPr marL="2286000" marR="0" lvl="4" indent="-228600" algn="l">
              <a:lnSpc>
                <a:spcPct val="90000"/>
              </a:lnSpc>
              <a:spcBef>
                <a:spcPts val="0"/>
              </a:spcBef>
              <a:spcAft>
                <a:spcPts val="0"/>
              </a:spcAft>
              <a:buClr>
                <a:schemeClr val="dk1"/>
              </a:buClr>
              <a:buSzPts val="1400"/>
              <a:buFont typeface="Calibri"/>
              <a:buNone/>
              <a:defRPr sz="1400" b="0" i="0" u="none" strike="noStrike" cap="none">
                <a:solidFill>
                  <a:srgbClr val="000000"/>
                </a:solidFill>
                <a:latin typeface="Arial"/>
                <a:ea typeface="Arial"/>
                <a:cs typeface="Arial"/>
                <a:sym typeface="Arial"/>
              </a:defRPr>
            </a:lvl5pPr>
            <a:lvl6pPr marL="2743200" marR="0" lvl="5" indent="-228600" algn="l">
              <a:lnSpc>
                <a:spcPct val="90000"/>
              </a:lnSpc>
              <a:spcBef>
                <a:spcPts val="0"/>
              </a:spcBef>
              <a:spcAft>
                <a:spcPts val="0"/>
              </a:spcAft>
              <a:buClr>
                <a:schemeClr val="dk1"/>
              </a:buClr>
              <a:buSzPts val="1400"/>
              <a:buFont typeface="Calibri"/>
              <a:buNone/>
              <a:defRPr sz="1400" b="0" i="0" u="none" strike="noStrike" cap="none">
                <a:solidFill>
                  <a:srgbClr val="000000"/>
                </a:solidFill>
                <a:latin typeface="Arial"/>
                <a:ea typeface="Arial"/>
                <a:cs typeface="Arial"/>
                <a:sym typeface="Arial"/>
              </a:defRPr>
            </a:lvl6pPr>
            <a:lvl7pPr marL="3200400" marR="0" lvl="6" indent="-228600" algn="l">
              <a:lnSpc>
                <a:spcPct val="90000"/>
              </a:lnSpc>
              <a:spcBef>
                <a:spcPts val="0"/>
              </a:spcBef>
              <a:spcAft>
                <a:spcPts val="0"/>
              </a:spcAft>
              <a:buClr>
                <a:schemeClr val="dk1"/>
              </a:buClr>
              <a:buSzPts val="1400"/>
              <a:buFont typeface="Calibri"/>
              <a:buNone/>
              <a:defRPr sz="1400" b="0" i="0" u="none" strike="noStrike" cap="none">
                <a:solidFill>
                  <a:srgbClr val="000000"/>
                </a:solidFill>
                <a:latin typeface="Arial"/>
                <a:ea typeface="Arial"/>
                <a:cs typeface="Arial"/>
                <a:sym typeface="Arial"/>
              </a:defRPr>
            </a:lvl7pPr>
            <a:lvl8pPr marL="3657600" marR="0" lvl="7" indent="-228600" algn="l">
              <a:lnSpc>
                <a:spcPct val="90000"/>
              </a:lnSpc>
              <a:spcBef>
                <a:spcPts val="0"/>
              </a:spcBef>
              <a:spcAft>
                <a:spcPts val="0"/>
              </a:spcAft>
              <a:buClr>
                <a:schemeClr val="dk1"/>
              </a:buClr>
              <a:buSzPts val="1400"/>
              <a:buFont typeface="Calibri"/>
              <a:buNone/>
              <a:defRPr sz="1400" b="0" i="0" u="none" strike="noStrike" cap="none">
                <a:solidFill>
                  <a:srgbClr val="000000"/>
                </a:solidFill>
                <a:latin typeface="Arial"/>
                <a:ea typeface="Arial"/>
                <a:cs typeface="Arial"/>
                <a:sym typeface="Arial"/>
              </a:defRPr>
            </a:lvl8pPr>
            <a:lvl9pPr marL="4114800" marR="0" lvl="8" indent="-228600" algn="l">
              <a:lnSpc>
                <a:spcPct val="90000"/>
              </a:lnSpc>
              <a:spcBef>
                <a:spcPts val="0"/>
              </a:spcBef>
              <a:spcAft>
                <a:spcPts val="0"/>
              </a:spcAft>
              <a:buClr>
                <a:schemeClr val="dk1"/>
              </a:buClr>
              <a:buSzPts val="1400"/>
              <a:buFont typeface="Calibri"/>
              <a:buNone/>
              <a:defRPr sz="1400" b="0" i="0" u="none" strike="noStrike" cap="none">
                <a:solidFill>
                  <a:srgbClr val="000000"/>
                </a:solidFill>
                <a:latin typeface="Arial"/>
                <a:ea typeface="Arial"/>
                <a:cs typeface="Arial"/>
                <a:sym typeface="Arial"/>
              </a:defRPr>
            </a:lvl9pPr>
          </a:lstStyle>
          <a:p>
            <a:endParaRPr/>
          </a:p>
        </p:txBody>
      </p:sp>
      <p:sp>
        <p:nvSpPr>
          <p:cNvPr id="58" name="Google Shape;58;p20"/>
          <p:cNvSpPr txBox="1">
            <a:spLocks noGrp="1"/>
          </p:cNvSpPr>
          <p:nvPr>
            <p:ph type="body" idx="2"/>
          </p:nvPr>
        </p:nvSpPr>
        <p:spPr>
          <a:xfrm>
            <a:off x="839787" y="2505075"/>
            <a:ext cx="5157787" cy="3684588"/>
          </a:xfrm>
          <a:prstGeom prst="rect">
            <a:avLst/>
          </a:prstGeom>
          <a:noFill/>
          <a:ln>
            <a:noFill/>
          </a:ln>
        </p:spPr>
        <p:txBody>
          <a:bodyPr spcFirstLastPara="1" wrap="square" lIns="91425" tIns="91425" rIns="91425" bIns="91425" anchor="t" anchorCtr="0">
            <a:noAutofit/>
          </a:bodyPr>
          <a:lstStyle>
            <a:lvl1pPr marL="457200" marR="0" lvl="0" indent="-317500" algn="l">
              <a:lnSpc>
                <a:spcPct val="90000"/>
              </a:lnSpc>
              <a:spcBef>
                <a:spcPts val="1000"/>
              </a:spcBef>
              <a:spcAft>
                <a:spcPts val="0"/>
              </a:spcAft>
              <a:buClr>
                <a:schemeClr val="dk1"/>
              </a:buClr>
              <a:buSzPts val="1400"/>
              <a:buFont typeface="Arial"/>
              <a:buChar char="•"/>
              <a:defRPr sz="1400" b="0" i="0" u="none" strike="noStrike" cap="none">
                <a:solidFill>
                  <a:srgbClr val="000000"/>
                </a:solidFill>
                <a:latin typeface="Arial"/>
                <a:ea typeface="Arial"/>
                <a:cs typeface="Arial"/>
                <a:sym typeface="Arial"/>
              </a:defRPr>
            </a:lvl1pPr>
            <a:lvl2pPr marL="914400" marR="0" lvl="1" indent="-317500" algn="l">
              <a:lnSpc>
                <a:spcPct val="90000"/>
              </a:lnSpc>
              <a:spcBef>
                <a:spcPts val="500"/>
              </a:spcBef>
              <a:spcAft>
                <a:spcPts val="0"/>
              </a:spcAft>
              <a:buClr>
                <a:schemeClr val="dk1"/>
              </a:buClr>
              <a:buSzPts val="1400"/>
              <a:buFont typeface="Arial"/>
              <a:buChar char="•"/>
              <a:defRPr sz="1400" b="0" i="0" u="none" strike="noStrike" cap="none">
                <a:solidFill>
                  <a:srgbClr val="000000"/>
                </a:solidFill>
                <a:latin typeface="Arial"/>
                <a:ea typeface="Arial"/>
                <a:cs typeface="Arial"/>
                <a:sym typeface="Arial"/>
              </a:defRPr>
            </a:lvl2pPr>
            <a:lvl3pPr marL="1371600" marR="0" lvl="2" indent="-317500" algn="l">
              <a:lnSpc>
                <a:spcPct val="90000"/>
              </a:lnSpc>
              <a:spcBef>
                <a:spcPts val="500"/>
              </a:spcBef>
              <a:spcAft>
                <a:spcPts val="0"/>
              </a:spcAft>
              <a:buClr>
                <a:schemeClr val="dk1"/>
              </a:buClr>
              <a:buSzPts val="1400"/>
              <a:buFont typeface="Arial"/>
              <a:buChar char="•"/>
              <a:defRPr sz="1400" b="0" i="0" u="none" strike="noStrike" cap="none">
                <a:solidFill>
                  <a:srgbClr val="000000"/>
                </a:solidFill>
                <a:latin typeface="Arial"/>
                <a:ea typeface="Arial"/>
                <a:cs typeface="Arial"/>
                <a:sym typeface="Arial"/>
              </a:defRPr>
            </a:lvl3pPr>
            <a:lvl4pPr marL="1828800" marR="0" lvl="3" indent="-317500" algn="l">
              <a:lnSpc>
                <a:spcPct val="90000"/>
              </a:lnSpc>
              <a:spcBef>
                <a:spcPts val="500"/>
              </a:spcBef>
              <a:spcAft>
                <a:spcPts val="0"/>
              </a:spcAft>
              <a:buClr>
                <a:schemeClr val="dk1"/>
              </a:buClr>
              <a:buSzPts val="1400"/>
              <a:buFont typeface="Arial"/>
              <a:buChar char="•"/>
              <a:defRPr sz="1400" b="0" i="0" u="none" strike="noStrike" cap="none">
                <a:solidFill>
                  <a:srgbClr val="000000"/>
                </a:solidFill>
                <a:latin typeface="Arial"/>
                <a:ea typeface="Arial"/>
                <a:cs typeface="Arial"/>
                <a:sym typeface="Arial"/>
              </a:defRPr>
            </a:lvl4pPr>
            <a:lvl5pPr marL="2286000" marR="0" lvl="4" indent="-317500" algn="l">
              <a:lnSpc>
                <a:spcPct val="90000"/>
              </a:lnSpc>
              <a:spcBef>
                <a:spcPts val="500"/>
              </a:spcBef>
              <a:spcAft>
                <a:spcPts val="0"/>
              </a:spcAft>
              <a:buClr>
                <a:schemeClr val="dk1"/>
              </a:buClr>
              <a:buSzPts val="1400"/>
              <a:buFont typeface="Arial"/>
              <a:buChar char="•"/>
              <a:defRPr sz="1400" b="0" i="0" u="none" strike="noStrike" cap="none">
                <a:solidFill>
                  <a:srgbClr val="000000"/>
                </a:solidFill>
                <a:latin typeface="Arial"/>
                <a:ea typeface="Arial"/>
                <a:cs typeface="Arial"/>
                <a:sym typeface="Arial"/>
              </a:defRPr>
            </a:lvl5pPr>
            <a:lvl6pPr marL="2743200" marR="0" lvl="5" indent="-317500" algn="l">
              <a:lnSpc>
                <a:spcPct val="90000"/>
              </a:lnSpc>
              <a:spcBef>
                <a:spcPts val="500"/>
              </a:spcBef>
              <a:spcAft>
                <a:spcPts val="0"/>
              </a:spcAft>
              <a:buClr>
                <a:schemeClr val="dk1"/>
              </a:buClr>
              <a:buSzPts val="1400"/>
              <a:buFont typeface="Arial"/>
              <a:buChar char="•"/>
              <a:defRPr sz="1400" b="0" i="0" u="none" strike="noStrike" cap="none">
                <a:solidFill>
                  <a:srgbClr val="000000"/>
                </a:solidFill>
                <a:latin typeface="Arial"/>
                <a:ea typeface="Arial"/>
                <a:cs typeface="Arial"/>
                <a:sym typeface="Arial"/>
              </a:defRPr>
            </a:lvl6pPr>
            <a:lvl7pPr marL="3200400" marR="0" lvl="6" indent="-317500" algn="l">
              <a:lnSpc>
                <a:spcPct val="90000"/>
              </a:lnSpc>
              <a:spcBef>
                <a:spcPts val="500"/>
              </a:spcBef>
              <a:spcAft>
                <a:spcPts val="0"/>
              </a:spcAft>
              <a:buClr>
                <a:schemeClr val="dk1"/>
              </a:buClr>
              <a:buSzPts val="1400"/>
              <a:buFont typeface="Arial"/>
              <a:buChar char="•"/>
              <a:defRPr sz="1400" b="0" i="0" u="none" strike="noStrike" cap="none">
                <a:solidFill>
                  <a:srgbClr val="000000"/>
                </a:solidFill>
                <a:latin typeface="Arial"/>
                <a:ea typeface="Arial"/>
                <a:cs typeface="Arial"/>
                <a:sym typeface="Arial"/>
              </a:defRPr>
            </a:lvl7pPr>
            <a:lvl8pPr marL="3657600" marR="0" lvl="7" indent="-317500" algn="l">
              <a:lnSpc>
                <a:spcPct val="90000"/>
              </a:lnSpc>
              <a:spcBef>
                <a:spcPts val="500"/>
              </a:spcBef>
              <a:spcAft>
                <a:spcPts val="0"/>
              </a:spcAft>
              <a:buClr>
                <a:schemeClr val="dk1"/>
              </a:buClr>
              <a:buSzPts val="1400"/>
              <a:buFont typeface="Arial"/>
              <a:buChar char="•"/>
              <a:defRPr sz="1400" b="0" i="0" u="none" strike="noStrike" cap="none">
                <a:solidFill>
                  <a:srgbClr val="000000"/>
                </a:solidFill>
                <a:latin typeface="Arial"/>
                <a:ea typeface="Arial"/>
                <a:cs typeface="Arial"/>
                <a:sym typeface="Arial"/>
              </a:defRPr>
            </a:lvl8pPr>
            <a:lvl9pPr marL="4114800" marR="0" lvl="8" indent="-317500" algn="l">
              <a:lnSpc>
                <a:spcPct val="90000"/>
              </a:lnSpc>
              <a:spcBef>
                <a:spcPts val="500"/>
              </a:spcBef>
              <a:spcAft>
                <a:spcPts val="0"/>
              </a:spcAft>
              <a:buClr>
                <a:schemeClr val="dk1"/>
              </a:buClr>
              <a:buSzPts val="1400"/>
              <a:buFont typeface="Arial"/>
              <a:buChar char="•"/>
              <a:defRPr sz="1400" b="0" i="0" u="none" strike="noStrike" cap="none">
                <a:solidFill>
                  <a:srgbClr val="000000"/>
                </a:solidFill>
                <a:latin typeface="Arial"/>
                <a:ea typeface="Arial"/>
                <a:cs typeface="Arial"/>
                <a:sym typeface="Arial"/>
              </a:defRPr>
            </a:lvl9pPr>
          </a:lstStyle>
          <a:p>
            <a:endParaRPr/>
          </a:p>
        </p:txBody>
      </p:sp>
      <p:sp>
        <p:nvSpPr>
          <p:cNvPr id="59" name="Google Shape;59;p20"/>
          <p:cNvSpPr txBox="1">
            <a:spLocks noGrp="1"/>
          </p:cNvSpPr>
          <p:nvPr>
            <p:ph type="body" idx="3"/>
          </p:nvPr>
        </p:nvSpPr>
        <p:spPr>
          <a:xfrm>
            <a:off x="6172200" y="1681163"/>
            <a:ext cx="5183187" cy="823912"/>
          </a:xfrm>
          <a:prstGeom prst="rect">
            <a:avLst/>
          </a:prstGeom>
          <a:noFill/>
          <a:ln>
            <a:noFill/>
          </a:ln>
        </p:spPr>
        <p:txBody>
          <a:bodyPr spcFirstLastPara="1" wrap="square" lIns="91425" tIns="91425" rIns="91425" bIns="91425" anchor="b" anchorCtr="0">
            <a:noAutofit/>
          </a:bodyPr>
          <a:lstStyle>
            <a:lvl1pPr marL="457200" marR="0" lvl="0" indent="-228600" algn="l">
              <a:lnSpc>
                <a:spcPct val="90000"/>
              </a:lnSpc>
              <a:spcBef>
                <a:spcPts val="0"/>
              </a:spcBef>
              <a:spcAft>
                <a:spcPts val="0"/>
              </a:spcAft>
              <a:buClr>
                <a:schemeClr val="dk1"/>
              </a:buClr>
              <a:buSzPts val="1400"/>
              <a:buFont typeface="Calibri"/>
              <a:buNone/>
              <a:defRPr sz="1400" b="0" i="0" u="none" strike="noStrike" cap="none">
                <a:solidFill>
                  <a:srgbClr val="000000"/>
                </a:solidFill>
                <a:latin typeface="Arial"/>
                <a:ea typeface="Arial"/>
                <a:cs typeface="Arial"/>
                <a:sym typeface="Arial"/>
              </a:defRPr>
            </a:lvl1pPr>
            <a:lvl2pPr marL="914400" marR="0" lvl="1" indent="-228600" algn="l">
              <a:lnSpc>
                <a:spcPct val="90000"/>
              </a:lnSpc>
              <a:spcBef>
                <a:spcPts val="0"/>
              </a:spcBef>
              <a:spcAft>
                <a:spcPts val="0"/>
              </a:spcAft>
              <a:buClr>
                <a:schemeClr val="dk1"/>
              </a:buClr>
              <a:buSzPts val="1400"/>
              <a:buFont typeface="Calibri"/>
              <a:buNone/>
              <a:defRPr sz="1400" b="0" i="0" u="none" strike="noStrike" cap="none">
                <a:solidFill>
                  <a:srgbClr val="000000"/>
                </a:solidFill>
                <a:latin typeface="Arial"/>
                <a:ea typeface="Arial"/>
                <a:cs typeface="Arial"/>
                <a:sym typeface="Arial"/>
              </a:defRPr>
            </a:lvl2pPr>
            <a:lvl3pPr marL="1371600" marR="0" lvl="2" indent="-228600" algn="l">
              <a:lnSpc>
                <a:spcPct val="90000"/>
              </a:lnSpc>
              <a:spcBef>
                <a:spcPts val="0"/>
              </a:spcBef>
              <a:spcAft>
                <a:spcPts val="0"/>
              </a:spcAft>
              <a:buClr>
                <a:schemeClr val="dk1"/>
              </a:buClr>
              <a:buSzPts val="1400"/>
              <a:buFont typeface="Calibri"/>
              <a:buNone/>
              <a:defRPr sz="1400" b="0" i="0" u="none" strike="noStrike" cap="none">
                <a:solidFill>
                  <a:srgbClr val="000000"/>
                </a:solidFill>
                <a:latin typeface="Arial"/>
                <a:ea typeface="Arial"/>
                <a:cs typeface="Arial"/>
                <a:sym typeface="Arial"/>
              </a:defRPr>
            </a:lvl3pPr>
            <a:lvl4pPr marL="1828800" marR="0" lvl="3" indent="-228600" algn="l">
              <a:lnSpc>
                <a:spcPct val="90000"/>
              </a:lnSpc>
              <a:spcBef>
                <a:spcPts val="0"/>
              </a:spcBef>
              <a:spcAft>
                <a:spcPts val="0"/>
              </a:spcAft>
              <a:buClr>
                <a:schemeClr val="dk1"/>
              </a:buClr>
              <a:buSzPts val="1400"/>
              <a:buFont typeface="Calibri"/>
              <a:buNone/>
              <a:defRPr sz="1400" b="0" i="0" u="none" strike="noStrike" cap="none">
                <a:solidFill>
                  <a:srgbClr val="000000"/>
                </a:solidFill>
                <a:latin typeface="Arial"/>
                <a:ea typeface="Arial"/>
                <a:cs typeface="Arial"/>
                <a:sym typeface="Arial"/>
              </a:defRPr>
            </a:lvl4pPr>
            <a:lvl5pPr marL="2286000" marR="0" lvl="4" indent="-228600" algn="l">
              <a:lnSpc>
                <a:spcPct val="90000"/>
              </a:lnSpc>
              <a:spcBef>
                <a:spcPts val="0"/>
              </a:spcBef>
              <a:spcAft>
                <a:spcPts val="0"/>
              </a:spcAft>
              <a:buClr>
                <a:schemeClr val="dk1"/>
              </a:buClr>
              <a:buSzPts val="1400"/>
              <a:buFont typeface="Calibri"/>
              <a:buNone/>
              <a:defRPr sz="1400" b="0" i="0" u="none" strike="noStrike" cap="none">
                <a:solidFill>
                  <a:srgbClr val="000000"/>
                </a:solidFill>
                <a:latin typeface="Arial"/>
                <a:ea typeface="Arial"/>
                <a:cs typeface="Arial"/>
                <a:sym typeface="Arial"/>
              </a:defRPr>
            </a:lvl5pPr>
            <a:lvl6pPr marL="2743200" marR="0" lvl="5" indent="-228600" algn="l">
              <a:lnSpc>
                <a:spcPct val="90000"/>
              </a:lnSpc>
              <a:spcBef>
                <a:spcPts val="0"/>
              </a:spcBef>
              <a:spcAft>
                <a:spcPts val="0"/>
              </a:spcAft>
              <a:buClr>
                <a:schemeClr val="dk1"/>
              </a:buClr>
              <a:buSzPts val="1400"/>
              <a:buFont typeface="Calibri"/>
              <a:buNone/>
              <a:defRPr sz="1400" b="0" i="0" u="none" strike="noStrike" cap="none">
                <a:solidFill>
                  <a:srgbClr val="000000"/>
                </a:solidFill>
                <a:latin typeface="Arial"/>
                <a:ea typeface="Arial"/>
                <a:cs typeface="Arial"/>
                <a:sym typeface="Arial"/>
              </a:defRPr>
            </a:lvl6pPr>
            <a:lvl7pPr marL="3200400" marR="0" lvl="6" indent="-228600" algn="l">
              <a:lnSpc>
                <a:spcPct val="90000"/>
              </a:lnSpc>
              <a:spcBef>
                <a:spcPts val="0"/>
              </a:spcBef>
              <a:spcAft>
                <a:spcPts val="0"/>
              </a:spcAft>
              <a:buClr>
                <a:schemeClr val="dk1"/>
              </a:buClr>
              <a:buSzPts val="1400"/>
              <a:buFont typeface="Calibri"/>
              <a:buNone/>
              <a:defRPr sz="1400" b="0" i="0" u="none" strike="noStrike" cap="none">
                <a:solidFill>
                  <a:srgbClr val="000000"/>
                </a:solidFill>
                <a:latin typeface="Arial"/>
                <a:ea typeface="Arial"/>
                <a:cs typeface="Arial"/>
                <a:sym typeface="Arial"/>
              </a:defRPr>
            </a:lvl7pPr>
            <a:lvl8pPr marL="3657600" marR="0" lvl="7" indent="-228600" algn="l">
              <a:lnSpc>
                <a:spcPct val="90000"/>
              </a:lnSpc>
              <a:spcBef>
                <a:spcPts val="0"/>
              </a:spcBef>
              <a:spcAft>
                <a:spcPts val="0"/>
              </a:spcAft>
              <a:buClr>
                <a:schemeClr val="dk1"/>
              </a:buClr>
              <a:buSzPts val="1400"/>
              <a:buFont typeface="Calibri"/>
              <a:buNone/>
              <a:defRPr sz="1400" b="0" i="0" u="none" strike="noStrike" cap="none">
                <a:solidFill>
                  <a:srgbClr val="000000"/>
                </a:solidFill>
                <a:latin typeface="Arial"/>
                <a:ea typeface="Arial"/>
                <a:cs typeface="Arial"/>
                <a:sym typeface="Arial"/>
              </a:defRPr>
            </a:lvl8pPr>
            <a:lvl9pPr marL="4114800" marR="0" lvl="8" indent="-228600" algn="l">
              <a:lnSpc>
                <a:spcPct val="90000"/>
              </a:lnSpc>
              <a:spcBef>
                <a:spcPts val="0"/>
              </a:spcBef>
              <a:spcAft>
                <a:spcPts val="0"/>
              </a:spcAft>
              <a:buClr>
                <a:schemeClr val="dk1"/>
              </a:buClr>
              <a:buSzPts val="1400"/>
              <a:buFont typeface="Calibri"/>
              <a:buNone/>
              <a:defRPr sz="1400" b="0" i="0" u="none" strike="noStrike" cap="none">
                <a:solidFill>
                  <a:srgbClr val="000000"/>
                </a:solidFill>
                <a:latin typeface="Arial"/>
                <a:ea typeface="Arial"/>
                <a:cs typeface="Arial"/>
                <a:sym typeface="Arial"/>
              </a:defRPr>
            </a:lvl9pPr>
          </a:lstStyle>
          <a:p>
            <a:endParaRPr/>
          </a:p>
        </p:txBody>
      </p:sp>
      <p:sp>
        <p:nvSpPr>
          <p:cNvPr id="60" name="Google Shape;60;p20"/>
          <p:cNvSpPr txBox="1">
            <a:spLocks noGrp="1"/>
          </p:cNvSpPr>
          <p:nvPr>
            <p:ph type="body" idx="4"/>
          </p:nvPr>
        </p:nvSpPr>
        <p:spPr>
          <a:xfrm>
            <a:off x="6172200" y="2505075"/>
            <a:ext cx="5183187" cy="3684588"/>
          </a:xfrm>
          <a:prstGeom prst="rect">
            <a:avLst/>
          </a:prstGeom>
          <a:noFill/>
          <a:ln>
            <a:noFill/>
          </a:ln>
        </p:spPr>
        <p:txBody>
          <a:bodyPr spcFirstLastPara="1" wrap="square" lIns="91425" tIns="91425" rIns="91425" bIns="91425" anchor="t" anchorCtr="0">
            <a:noAutofit/>
          </a:bodyPr>
          <a:lstStyle>
            <a:lvl1pPr marL="457200" marR="0" lvl="0" indent="-317500" algn="l">
              <a:lnSpc>
                <a:spcPct val="90000"/>
              </a:lnSpc>
              <a:spcBef>
                <a:spcPts val="1000"/>
              </a:spcBef>
              <a:spcAft>
                <a:spcPts val="0"/>
              </a:spcAft>
              <a:buClr>
                <a:schemeClr val="dk1"/>
              </a:buClr>
              <a:buSzPts val="1400"/>
              <a:buFont typeface="Arial"/>
              <a:buChar char="•"/>
              <a:defRPr sz="1400" b="0" i="0" u="none" strike="noStrike" cap="none">
                <a:solidFill>
                  <a:srgbClr val="000000"/>
                </a:solidFill>
                <a:latin typeface="Arial"/>
                <a:ea typeface="Arial"/>
                <a:cs typeface="Arial"/>
                <a:sym typeface="Arial"/>
              </a:defRPr>
            </a:lvl1pPr>
            <a:lvl2pPr marL="914400" marR="0" lvl="1" indent="-317500" algn="l">
              <a:lnSpc>
                <a:spcPct val="90000"/>
              </a:lnSpc>
              <a:spcBef>
                <a:spcPts val="500"/>
              </a:spcBef>
              <a:spcAft>
                <a:spcPts val="0"/>
              </a:spcAft>
              <a:buClr>
                <a:schemeClr val="dk1"/>
              </a:buClr>
              <a:buSzPts val="1400"/>
              <a:buFont typeface="Arial"/>
              <a:buChar char="•"/>
              <a:defRPr sz="1400" b="0" i="0" u="none" strike="noStrike" cap="none">
                <a:solidFill>
                  <a:srgbClr val="000000"/>
                </a:solidFill>
                <a:latin typeface="Arial"/>
                <a:ea typeface="Arial"/>
                <a:cs typeface="Arial"/>
                <a:sym typeface="Arial"/>
              </a:defRPr>
            </a:lvl2pPr>
            <a:lvl3pPr marL="1371600" marR="0" lvl="2" indent="-317500" algn="l">
              <a:lnSpc>
                <a:spcPct val="90000"/>
              </a:lnSpc>
              <a:spcBef>
                <a:spcPts val="500"/>
              </a:spcBef>
              <a:spcAft>
                <a:spcPts val="0"/>
              </a:spcAft>
              <a:buClr>
                <a:schemeClr val="dk1"/>
              </a:buClr>
              <a:buSzPts val="1400"/>
              <a:buFont typeface="Arial"/>
              <a:buChar char="•"/>
              <a:defRPr sz="1400" b="0" i="0" u="none" strike="noStrike" cap="none">
                <a:solidFill>
                  <a:srgbClr val="000000"/>
                </a:solidFill>
                <a:latin typeface="Arial"/>
                <a:ea typeface="Arial"/>
                <a:cs typeface="Arial"/>
                <a:sym typeface="Arial"/>
              </a:defRPr>
            </a:lvl3pPr>
            <a:lvl4pPr marL="1828800" marR="0" lvl="3" indent="-317500" algn="l">
              <a:lnSpc>
                <a:spcPct val="90000"/>
              </a:lnSpc>
              <a:spcBef>
                <a:spcPts val="500"/>
              </a:spcBef>
              <a:spcAft>
                <a:spcPts val="0"/>
              </a:spcAft>
              <a:buClr>
                <a:schemeClr val="dk1"/>
              </a:buClr>
              <a:buSzPts val="1400"/>
              <a:buFont typeface="Arial"/>
              <a:buChar char="•"/>
              <a:defRPr sz="1400" b="0" i="0" u="none" strike="noStrike" cap="none">
                <a:solidFill>
                  <a:srgbClr val="000000"/>
                </a:solidFill>
                <a:latin typeface="Arial"/>
                <a:ea typeface="Arial"/>
                <a:cs typeface="Arial"/>
                <a:sym typeface="Arial"/>
              </a:defRPr>
            </a:lvl4pPr>
            <a:lvl5pPr marL="2286000" marR="0" lvl="4" indent="-317500" algn="l">
              <a:lnSpc>
                <a:spcPct val="90000"/>
              </a:lnSpc>
              <a:spcBef>
                <a:spcPts val="500"/>
              </a:spcBef>
              <a:spcAft>
                <a:spcPts val="0"/>
              </a:spcAft>
              <a:buClr>
                <a:schemeClr val="dk1"/>
              </a:buClr>
              <a:buSzPts val="1400"/>
              <a:buFont typeface="Arial"/>
              <a:buChar char="•"/>
              <a:defRPr sz="1400" b="0" i="0" u="none" strike="noStrike" cap="none">
                <a:solidFill>
                  <a:srgbClr val="000000"/>
                </a:solidFill>
                <a:latin typeface="Arial"/>
                <a:ea typeface="Arial"/>
                <a:cs typeface="Arial"/>
                <a:sym typeface="Arial"/>
              </a:defRPr>
            </a:lvl5pPr>
            <a:lvl6pPr marL="2743200" marR="0" lvl="5" indent="-317500" algn="l">
              <a:lnSpc>
                <a:spcPct val="90000"/>
              </a:lnSpc>
              <a:spcBef>
                <a:spcPts val="500"/>
              </a:spcBef>
              <a:spcAft>
                <a:spcPts val="0"/>
              </a:spcAft>
              <a:buClr>
                <a:schemeClr val="dk1"/>
              </a:buClr>
              <a:buSzPts val="1400"/>
              <a:buFont typeface="Arial"/>
              <a:buChar char="•"/>
              <a:defRPr sz="1400" b="0" i="0" u="none" strike="noStrike" cap="none">
                <a:solidFill>
                  <a:srgbClr val="000000"/>
                </a:solidFill>
                <a:latin typeface="Arial"/>
                <a:ea typeface="Arial"/>
                <a:cs typeface="Arial"/>
                <a:sym typeface="Arial"/>
              </a:defRPr>
            </a:lvl6pPr>
            <a:lvl7pPr marL="3200400" marR="0" lvl="6" indent="-317500" algn="l">
              <a:lnSpc>
                <a:spcPct val="90000"/>
              </a:lnSpc>
              <a:spcBef>
                <a:spcPts val="500"/>
              </a:spcBef>
              <a:spcAft>
                <a:spcPts val="0"/>
              </a:spcAft>
              <a:buClr>
                <a:schemeClr val="dk1"/>
              </a:buClr>
              <a:buSzPts val="1400"/>
              <a:buFont typeface="Arial"/>
              <a:buChar char="•"/>
              <a:defRPr sz="1400" b="0" i="0" u="none" strike="noStrike" cap="none">
                <a:solidFill>
                  <a:srgbClr val="000000"/>
                </a:solidFill>
                <a:latin typeface="Arial"/>
                <a:ea typeface="Arial"/>
                <a:cs typeface="Arial"/>
                <a:sym typeface="Arial"/>
              </a:defRPr>
            </a:lvl7pPr>
            <a:lvl8pPr marL="3657600" marR="0" lvl="7" indent="-317500" algn="l">
              <a:lnSpc>
                <a:spcPct val="90000"/>
              </a:lnSpc>
              <a:spcBef>
                <a:spcPts val="500"/>
              </a:spcBef>
              <a:spcAft>
                <a:spcPts val="0"/>
              </a:spcAft>
              <a:buClr>
                <a:schemeClr val="dk1"/>
              </a:buClr>
              <a:buSzPts val="1400"/>
              <a:buFont typeface="Arial"/>
              <a:buChar char="•"/>
              <a:defRPr sz="1400" b="0" i="0" u="none" strike="noStrike" cap="none">
                <a:solidFill>
                  <a:srgbClr val="000000"/>
                </a:solidFill>
                <a:latin typeface="Arial"/>
                <a:ea typeface="Arial"/>
                <a:cs typeface="Arial"/>
                <a:sym typeface="Arial"/>
              </a:defRPr>
            </a:lvl8pPr>
            <a:lvl9pPr marL="4114800" marR="0" lvl="8" indent="-317500" algn="l">
              <a:lnSpc>
                <a:spcPct val="90000"/>
              </a:lnSpc>
              <a:spcBef>
                <a:spcPts val="500"/>
              </a:spcBef>
              <a:spcAft>
                <a:spcPts val="0"/>
              </a:spcAft>
              <a:buClr>
                <a:schemeClr val="dk1"/>
              </a:buClr>
              <a:buSzPts val="1400"/>
              <a:buFont typeface="Arial"/>
              <a:buChar char="•"/>
              <a:defRPr sz="1400" b="0" i="0" u="none" strike="noStrike" cap="none">
                <a:solidFill>
                  <a:srgbClr val="000000"/>
                </a:solidFill>
                <a:latin typeface="Arial"/>
                <a:ea typeface="Arial"/>
                <a:cs typeface="Arial"/>
                <a:sym typeface="Arial"/>
              </a:defRPr>
            </a:lvl9pPr>
          </a:lstStyle>
          <a:p>
            <a:endParaRPr/>
          </a:p>
        </p:txBody>
      </p:sp>
      <p:sp>
        <p:nvSpPr>
          <p:cNvPr id="61" name="Google Shape;61;p20"/>
          <p:cNvSpPr txBox="1">
            <a:spLocks noGrp="1"/>
          </p:cNvSpPr>
          <p:nvPr>
            <p:ph type="dt" idx="10"/>
          </p:nvPr>
        </p:nvSpPr>
        <p:spPr>
          <a:xfrm>
            <a:off x="838200" y="6356350"/>
            <a:ext cx="2743199" cy="365125"/>
          </a:xfrm>
          <a:prstGeom prst="rect">
            <a:avLst/>
          </a:prstGeom>
          <a:noFill/>
          <a:ln>
            <a:noFill/>
          </a:ln>
        </p:spPr>
        <p:txBody>
          <a:bodyPr spcFirstLastPara="1" wrap="square" lIns="91425" tIns="91425" rIns="91425" bIns="91425" anchor="t" anchorCtr="0">
            <a:noAutofit/>
          </a:bodyPr>
          <a:lstStyle>
            <a:lvl1pPr marR="0" lvl="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endParaRPr/>
          </a:p>
        </p:txBody>
      </p:sp>
      <p:sp>
        <p:nvSpPr>
          <p:cNvPr id="62" name="Google Shape;62;p20"/>
          <p:cNvSpPr txBox="1">
            <a:spLocks noGrp="1"/>
          </p:cNvSpPr>
          <p:nvPr>
            <p:ph type="ftr" idx="11"/>
          </p:nvPr>
        </p:nvSpPr>
        <p:spPr>
          <a:xfrm>
            <a:off x="4038600" y="6356350"/>
            <a:ext cx="4114800" cy="365125"/>
          </a:xfrm>
          <a:prstGeom prst="rect">
            <a:avLst/>
          </a:prstGeom>
          <a:noFill/>
          <a:ln>
            <a:noFill/>
          </a:ln>
        </p:spPr>
        <p:txBody>
          <a:bodyPr spcFirstLastPara="1" wrap="square" lIns="91425" tIns="91425" rIns="91425" bIns="91425" anchor="t" anchorCtr="0">
            <a:noAutofit/>
          </a:bodyPr>
          <a:lstStyle>
            <a:lvl1pPr marR="0" lvl="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endParaRPr/>
          </a:p>
        </p:txBody>
      </p:sp>
      <p:sp>
        <p:nvSpPr>
          <p:cNvPr id="63" name="Google Shape;63;p20"/>
          <p:cNvSpPr txBox="1">
            <a:spLocks noGrp="1"/>
          </p:cNvSpPr>
          <p:nvPr>
            <p:ph type="sldNum" idx="12"/>
          </p:nvPr>
        </p:nvSpPr>
        <p:spPr>
          <a:xfrm>
            <a:off x="8610600" y="6356350"/>
            <a:ext cx="2743199" cy="365125"/>
          </a:xfrm>
          <a:prstGeom prst="rect">
            <a:avLst/>
          </a:prstGeom>
          <a:noFill/>
          <a:ln>
            <a:noFill/>
          </a:ln>
        </p:spPr>
        <p:txBody>
          <a:bodyPr spcFirstLastPara="1" wrap="square" lIns="91425" tIns="45700" rIns="91425" bIns="45700" anchor="t" anchorCtr="0">
            <a:noAutofit/>
          </a:bodyPr>
          <a:lstStyle>
            <a:lvl1pPr marL="0" marR="0" lvl="0" indent="0" algn="l" rtl="0">
              <a:lnSpc>
                <a:spcPct val="100000"/>
              </a:lnSpc>
              <a:spcBef>
                <a:spcPts val="0"/>
              </a:spcBef>
              <a:spcAft>
                <a:spcPts val="0"/>
              </a:spcAft>
              <a:buClr>
                <a:schemeClr val="dk1"/>
              </a:buClr>
              <a:buSzPts val="450"/>
              <a:buFont typeface="Calibri"/>
              <a:buNone/>
              <a:defRPr sz="1800" b="0" i="0" u="none" strike="noStrike" cap="none">
                <a:solidFill>
                  <a:schemeClr val="dk1"/>
                </a:solidFill>
                <a:latin typeface="Calibri"/>
                <a:ea typeface="Calibri"/>
                <a:cs typeface="Calibri"/>
                <a:sym typeface="Calibri"/>
              </a:defRPr>
            </a:lvl1pPr>
            <a:lvl2pPr marL="0" marR="0" lvl="1" indent="0" algn="l" rtl="0">
              <a:lnSpc>
                <a:spcPct val="100000"/>
              </a:lnSpc>
              <a:spcBef>
                <a:spcPts val="0"/>
              </a:spcBef>
              <a:spcAft>
                <a:spcPts val="0"/>
              </a:spcAft>
              <a:buClr>
                <a:schemeClr val="dk1"/>
              </a:buClr>
              <a:buSzPts val="450"/>
              <a:buFont typeface="Calibri"/>
              <a:buNone/>
              <a:defRPr sz="1800" b="0" i="0" u="none" strike="noStrike" cap="none">
                <a:solidFill>
                  <a:schemeClr val="dk1"/>
                </a:solidFill>
                <a:latin typeface="Calibri"/>
                <a:ea typeface="Calibri"/>
                <a:cs typeface="Calibri"/>
                <a:sym typeface="Calibri"/>
              </a:defRPr>
            </a:lvl2pPr>
            <a:lvl3pPr marL="0" marR="0" lvl="2" indent="0" algn="l" rtl="0">
              <a:lnSpc>
                <a:spcPct val="100000"/>
              </a:lnSpc>
              <a:spcBef>
                <a:spcPts val="0"/>
              </a:spcBef>
              <a:spcAft>
                <a:spcPts val="0"/>
              </a:spcAft>
              <a:buClr>
                <a:schemeClr val="dk1"/>
              </a:buClr>
              <a:buSzPts val="450"/>
              <a:buFont typeface="Calibri"/>
              <a:buNone/>
              <a:defRPr sz="1800" b="0" i="0" u="none" strike="noStrike" cap="none">
                <a:solidFill>
                  <a:schemeClr val="dk1"/>
                </a:solidFill>
                <a:latin typeface="Calibri"/>
                <a:ea typeface="Calibri"/>
                <a:cs typeface="Calibri"/>
                <a:sym typeface="Calibri"/>
              </a:defRPr>
            </a:lvl3pPr>
            <a:lvl4pPr marL="0" marR="0" lvl="3" indent="0" algn="l" rtl="0">
              <a:lnSpc>
                <a:spcPct val="100000"/>
              </a:lnSpc>
              <a:spcBef>
                <a:spcPts val="0"/>
              </a:spcBef>
              <a:spcAft>
                <a:spcPts val="0"/>
              </a:spcAft>
              <a:buClr>
                <a:schemeClr val="dk1"/>
              </a:buClr>
              <a:buSzPts val="450"/>
              <a:buFont typeface="Calibri"/>
              <a:buNone/>
              <a:defRPr sz="1800" b="0" i="0" u="none" strike="noStrike" cap="none">
                <a:solidFill>
                  <a:schemeClr val="dk1"/>
                </a:solidFill>
                <a:latin typeface="Calibri"/>
                <a:ea typeface="Calibri"/>
                <a:cs typeface="Calibri"/>
                <a:sym typeface="Calibri"/>
              </a:defRPr>
            </a:lvl4pPr>
            <a:lvl5pPr marL="0" marR="0" lvl="4" indent="0" algn="l" rtl="0">
              <a:lnSpc>
                <a:spcPct val="100000"/>
              </a:lnSpc>
              <a:spcBef>
                <a:spcPts val="0"/>
              </a:spcBef>
              <a:spcAft>
                <a:spcPts val="0"/>
              </a:spcAft>
              <a:buClr>
                <a:schemeClr val="dk1"/>
              </a:buClr>
              <a:buSzPts val="450"/>
              <a:buFont typeface="Calibri"/>
              <a:buNone/>
              <a:defRPr sz="1800" b="0" i="0" u="none" strike="noStrike" cap="none">
                <a:solidFill>
                  <a:schemeClr val="dk1"/>
                </a:solidFill>
                <a:latin typeface="Calibri"/>
                <a:ea typeface="Calibri"/>
                <a:cs typeface="Calibri"/>
                <a:sym typeface="Calibri"/>
              </a:defRPr>
            </a:lvl5pPr>
            <a:lvl6pPr marL="0" marR="0" lvl="5" indent="0" algn="l" rtl="0">
              <a:lnSpc>
                <a:spcPct val="100000"/>
              </a:lnSpc>
              <a:spcBef>
                <a:spcPts val="0"/>
              </a:spcBef>
              <a:spcAft>
                <a:spcPts val="0"/>
              </a:spcAft>
              <a:buClr>
                <a:schemeClr val="dk1"/>
              </a:buClr>
              <a:buSzPts val="450"/>
              <a:buFont typeface="Calibri"/>
              <a:buNone/>
              <a:defRPr sz="1800" b="0" i="0" u="none" strike="noStrike" cap="none">
                <a:solidFill>
                  <a:schemeClr val="dk1"/>
                </a:solidFill>
                <a:latin typeface="Calibri"/>
                <a:ea typeface="Calibri"/>
                <a:cs typeface="Calibri"/>
                <a:sym typeface="Calibri"/>
              </a:defRPr>
            </a:lvl6pPr>
            <a:lvl7pPr marL="0" marR="0" lvl="6" indent="0" algn="l" rtl="0">
              <a:lnSpc>
                <a:spcPct val="100000"/>
              </a:lnSpc>
              <a:spcBef>
                <a:spcPts val="0"/>
              </a:spcBef>
              <a:spcAft>
                <a:spcPts val="0"/>
              </a:spcAft>
              <a:buClr>
                <a:schemeClr val="dk1"/>
              </a:buClr>
              <a:buSzPts val="450"/>
              <a:buFont typeface="Calibri"/>
              <a:buNone/>
              <a:defRPr sz="1800" b="0" i="0" u="none" strike="noStrike" cap="none">
                <a:solidFill>
                  <a:schemeClr val="dk1"/>
                </a:solidFill>
                <a:latin typeface="Calibri"/>
                <a:ea typeface="Calibri"/>
                <a:cs typeface="Calibri"/>
                <a:sym typeface="Calibri"/>
              </a:defRPr>
            </a:lvl7pPr>
            <a:lvl8pPr marL="0" marR="0" lvl="7" indent="0" algn="l" rtl="0">
              <a:lnSpc>
                <a:spcPct val="100000"/>
              </a:lnSpc>
              <a:spcBef>
                <a:spcPts val="0"/>
              </a:spcBef>
              <a:spcAft>
                <a:spcPts val="0"/>
              </a:spcAft>
              <a:buClr>
                <a:schemeClr val="dk1"/>
              </a:buClr>
              <a:buSzPts val="450"/>
              <a:buFont typeface="Calibri"/>
              <a:buNone/>
              <a:defRPr sz="1800" b="0" i="0" u="none" strike="noStrike" cap="none">
                <a:solidFill>
                  <a:schemeClr val="dk1"/>
                </a:solidFill>
                <a:latin typeface="Calibri"/>
                <a:ea typeface="Calibri"/>
                <a:cs typeface="Calibri"/>
                <a:sym typeface="Calibri"/>
              </a:defRPr>
            </a:lvl8pPr>
            <a:lvl9pPr marL="0" marR="0" lvl="8" indent="0" algn="l" rtl="0">
              <a:lnSpc>
                <a:spcPct val="100000"/>
              </a:lnSpc>
              <a:spcBef>
                <a:spcPts val="0"/>
              </a:spcBef>
              <a:spcAft>
                <a:spcPts val="0"/>
              </a:spcAft>
              <a:buClr>
                <a:schemeClr val="dk1"/>
              </a:buClr>
              <a:buSzPts val="450"/>
              <a:buFont typeface="Calibri"/>
              <a:buNone/>
              <a:defRPr sz="1800" b="0" i="0" u="none" strike="noStrike" cap="none">
                <a:solidFill>
                  <a:schemeClr val="dk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sp>
        <p:nvSpPr>
          <p:cNvPr id="64" name="Google Shape;64;p20"/>
          <p:cNvSpPr txBox="1"/>
          <p:nvPr/>
        </p:nvSpPr>
        <p:spPr>
          <a:xfrm>
            <a:off x="838200" y="6356350"/>
            <a:ext cx="2743199" cy="365125"/>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888888"/>
              </a:buClr>
              <a:buSzPts val="300"/>
              <a:buFont typeface="Calibri"/>
              <a:buNone/>
            </a:pPr>
            <a:r>
              <a:rPr lang="en-US" sz="1200" b="0" i="0" u="none" strike="noStrike" cap="none">
                <a:solidFill>
                  <a:srgbClr val="888888"/>
                </a:solidFill>
                <a:latin typeface="Calibri"/>
                <a:ea typeface="Calibri"/>
                <a:cs typeface="Calibri"/>
                <a:sym typeface="Calibri"/>
              </a:rPr>
              <a:t>1/19/15</a:t>
            </a:r>
            <a:endParaRPr sz="1400" b="0" i="0" u="none" strike="noStrike" cap="none">
              <a:solidFill>
                <a:srgbClr val="000000"/>
              </a:solidFill>
              <a:latin typeface="Arial"/>
              <a:ea typeface="Arial"/>
              <a:cs typeface="Arial"/>
              <a:sym typeface="Arial"/>
            </a:endParaRPr>
          </a:p>
        </p:txBody>
      </p:sp>
      <p:sp>
        <p:nvSpPr>
          <p:cNvPr id="65" name="Google Shape;65;p20"/>
          <p:cNvSpPr txBox="1"/>
          <p:nvPr/>
        </p:nvSpPr>
        <p:spPr>
          <a:xfrm>
            <a:off x="8610600" y="6356350"/>
            <a:ext cx="2743199"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888888"/>
              </a:buClr>
              <a:buSzPts val="300"/>
              <a:buFont typeface="Calibri"/>
              <a:buNone/>
            </a:pPr>
            <a:fld id="{00000000-1234-1234-1234-123412341234}" type="slidenum">
              <a:rPr lang="en-US" sz="1200" b="0" i="0" u="none" strike="noStrike" cap="none">
                <a:solidFill>
                  <a:srgbClr val="888888"/>
                </a:solidFill>
                <a:latin typeface="Calibri"/>
                <a:ea typeface="Calibri"/>
                <a:cs typeface="Calibri"/>
                <a:sym typeface="Calibri"/>
              </a:rPr>
              <a:t>‹#›</a:t>
            </a:fld>
            <a:endParaRPr sz="1200" b="0" i="0" u="none" strike="noStrike" cap="none">
              <a:solidFill>
                <a:srgbClr val="888888"/>
              </a:solidFill>
              <a:latin typeface="Calibri"/>
              <a:ea typeface="Calibri"/>
              <a:cs typeface="Calibri"/>
              <a:sym typeface="Calibri"/>
            </a:endParaRPr>
          </a:p>
        </p:txBody>
      </p:sp>
      <p:sp>
        <p:nvSpPr>
          <p:cNvPr id="66" name="Google Shape;66;p20"/>
          <p:cNvSpPr txBox="1"/>
          <p:nvPr/>
        </p:nvSpPr>
        <p:spPr>
          <a:xfrm>
            <a:off x="838200" y="6356350"/>
            <a:ext cx="2743199" cy="365125"/>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888888"/>
              </a:buClr>
              <a:buSzPts val="300"/>
              <a:buFont typeface="Calibri"/>
              <a:buNone/>
            </a:pPr>
            <a:r>
              <a:rPr lang="en-US" sz="1200" b="0" i="0" u="none" strike="noStrike" cap="none">
                <a:solidFill>
                  <a:srgbClr val="888888"/>
                </a:solidFill>
                <a:latin typeface="Calibri"/>
                <a:ea typeface="Calibri"/>
                <a:cs typeface="Calibri"/>
                <a:sym typeface="Calibri"/>
              </a:rPr>
              <a:t>1/19/15</a:t>
            </a:r>
            <a:endParaRPr sz="1400" b="0" i="0" u="none" strike="noStrike" cap="none">
              <a:solidFill>
                <a:srgbClr val="000000"/>
              </a:solidFill>
              <a:latin typeface="Arial"/>
              <a:ea typeface="Arial"/>
              <a:cs typeface="Arial"/>
              <a:sym typeface="Arial"/>
            </a:endParaRPr>
          </a:p>
        </p:txBody>
      </p:sp>
      <p:sp>
        <p:nvSpPr>
          <p:cNvPr id="67" name="Google Shape;67;p20"/>
          <p:cNvSpPr txBox="1"/>
          <p:nvPr/>
        </p:nvSpPr>
        <p:spPr>
          <a:xfrm>
            <a:off x="8610600" y="6356350"/>
            <a:ext cx="2743199"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888888"/>
              </a:buClr>
              <a:buSzPts val="300"/>
              <a:buFont typeface="Calibri"/>
              <a:buNone/>
            </a:pPr>
            <a:fld id="{00000000-1234-1234-1234-123412341234}" type="slidenum">
              <a:rPr lang="en-US" sz="1200" b="0" i="0" u="none" strike="noStrike" cap="none">
                <a:solidFill>
                  <a:srgbClr val="888888"/>
                </a:solidFill>
                <a:latin typeface="Calibri"/>
                <a:ea typeface="Calibri"/>
                <a:cs typeface="Calibri"/>
                <a:sym typeface="Calibri"/>
              </a:rPr>
              <a:t>‹#›</a:t>
            </a:fld>
            <a:endParaRPr sz="1200" b="0" i="0" u="none" strike="noStrike" cap="none">
              <a:solidFill>
                <a:srgbClr val="888888"/>
              </a:solidFill>
              <a:latin typeface="Calibri"/>
              <a:ea typeface="Calibri"/>
              <a:cs typeface="Calibri"/>
              <a:sym typeface="Calibri"/>
            </a:endParaRPr>
          </a:p>
        </p:txBody>
      </p:sp>
      <p:sp>
        <p:nvSpPr>
          <p:cNvPr id="68" name="Google Shape;68;p20"/>
          <p:cNvSpPr txBox="1"/>
          <p:nvPr/>
        </p:nvSpPr>
        <p:spPr>
          <a:xfrm>
            <a:off x="838200" y="6356350"/>
            <a:ext cx="2743199" cy="365125"/>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888888"/>
              </a:buClr>
              <a:buSzPts val="300"/>
              <a:buFont typeface="Calibri"/>
              <a:buNone/>
            </a:pPr>
            <a:r>
              <a:rPr lang="en-US" sz="1200" b="0" i="0" u="none" strike="noStrike" cap="none">
                <a:solidFill>
                  <a:srgbClr val="888888"/>
                </a:solidFill>
                <a:latin typeface="Calibri"/>
                <a:ea typeface="Calibri"/>
                <a:cs typeface="Calibri"/>
                <a:sym typeface="Calibri"/>
              </a:rPr>
              <a:t>1/19/15</a:t>
            </a:r>
            <a:endParaRPr sz="1400" b="0" i="0" u="none" strike="noStrike" cap="none">
              <a:solidFill>
                <a:srgbClr val="000000"/>
              </a:solidFill>
              <a:latin typeface="Arial"/>
              <a:ea typeface="Arial"/>
              <a:cs typeface="Arial"/>
              <a:sym typeface="Arial"/>
            </a:endParaRPr>
          </a:p>
        </p:txBody>
      </p:sp>
      <p:sp>
        <p:nvSpPr>
          <p:cNvPr id="69" name="Google Shape;69;p20"/>
          <p:cNvSpPr txBox="1"/>
          <p:nvPr/>
        </p:nvSpPr>
        <p:spPr>
          <a:xfrm>
            <a:off x="8610600" y="6356350"/>
            <a:ext cx="2743199"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888888"/>
              </a:buClr>
              <a:buSzPts val="300"/>
              <a:buFont typeface="Calibri"/>
              <a:buNone/>
            </a:pPr>
            <a:fld id="{00000000-1234-1234-1234-123412341234}" type="slidenum">
              <a:rPr lang="en-US" sz="1200" b="0" i="0" u="none" strike="noStrike" cap="none">
                <a:solidFill>
                  <a:srgbClr val="888888"/>
                </a:solidFill>
                <a:latin typeface="Calibri"/>
                <a:ea typeface="Calibri"/>
                <a:cs typeface="Calibri"/>
                <a:sym typeface="Calibri"/>
              </a:rPr>
              <a:t>‹#›</a:t>
            </a:fld>
            <a:endParaRPr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70"/>
        <p:cNvGrpSpPr/>
        <p:nvPr/>
      </p:nvGrpSpPr>
      <p:grpSpPr>
        <a:xfrm>
          <a:off x="0" y="0"/>
          <a:ext cx="0" cy="0"/>
          <a:chOff x="0" y="0"/>
          <a:chExt cx="0" cy="0"/>
        </a:xfrm>
      </p:grpSpPr>
      <p:sp>
        <p:nvSpPr>
          <p:cNvPr id="71" name="Google Shape;71;p21"/>
          <p:cNvSpPr txBox="1">
            <a:spLocks noGrp="1"/>
          </p:cNvSpPr>
          <p:nvPr>
            <p:ph type="title"/>
          </p:nvPr>
        </p:nvSpPr>
        <p:spPr>
          <a:xfrm>
            <a:off x="838200" y="365125"/>
            <a:ext cx="10515599" cy="1325562"/>
          </a:xfrm>
          <a:prstGeom prst="rect">
            <a:avLst/>
          </a:prstGeom>
          <a:noFill/>
          <a:ln>
            <a:noFill/>
          </a:ln>
        </p:spPr>
        <p:txBody>
          <a:bodyPr spcFirstLastPara="1" wrap="square" lIns="91425" tIns="91425" rIns="91425" bIns="91425" anchor="ctr" anchorCtr="0">
            <a:noAutofit/>
          </a:bodyPr>
          <a:lstStyle>
            <a:lvl1pPr marR="0" lvl="0" algn="l">
              <a:lnSpc>
                <a:spcPct val="90000"/>
              </a:lnSpc>
              <a:spcBef>
                <a:spcPts val="0"/>
              </a:spcBef>
              <a:spcAft>
                <a:spcPts val="0"/>
              </a:spcAft>
              <a:buClr>
                <a:schemeClr val="dk1"/>
              </a:buClr>
              <a:buSzPts val="1400"/>
              <a:buFont typeface="Calibri"/>
              <a:buNone/>
              <a:defRPr sz="1400" b="0" i="0" u="none" strike="noStrike" cap="none">
                <a:solidFill>
                  <a:srgbClr val="000000"/>
                </a:solidFill>
                <a:latin typeface="Arial"/>
                <a:ea typeface="Arial"/>
                <a:cs typeface="Arial"/>
                <a:sym typeface="Arial"/>
              </a:defRPr>
            </a:lvl1pPr>
            <a:lvl2pPr marR="0" lvl="1" algn="l">
              <a:lnSpc>
                <a:spcPct val="100000"/>
              </a:lnSpc>
              <a:spcBef>
                <a:spcPts val="0"/>
              </a:spcBef>
              <a:spcAft>
                <a:spcPts val="0"/>
              </a:spcAft>
              <a:buSzPts val="1400"/>
              <a:buNone/>
              <a:defRPr sz="1800"/>
            </a:lvl2pPr>
            <a:lvl3pPr marR="0" lvl="2" algn="l">
              <a:lnSpc>
                <a:spcPct val="100000"/>
              </a:lnSpc>
              <a:spcBef>
                <a:spcPts val="0"/>
              </a:spcBef>
              <a:spcAft>
                <a:spcPts val="0"/>
              </a:spcAft>
              <a:buSzPts val="1400"/>
              <a:buNone/>
              <a:defRPr sz="1800"/>
            </a:lvl3pPr>
            <a:lvl4pPr marR="0" lvl="3" algn="l">
              <a:lnSpc>
                <a:spcPct val="100000"/>
              </a:lnSpc>
              <a:spcBef>
                <a:spcPts val="0"/>
              </a:spcBef>
              <a:spcAft>
                <a:spcPts val="0"/>
              </a:spcAft>
              <a:buSzPts val="1400"/>
              <a:buNone/>
              <a:defRPr sz="1800"/>
            </a:lvl4pPr>
            <a:lvl5pPr marR="0" lvl="4" algn="l">
              <a:lnSpc>
                <a:spcPct val="100000"/>
              </a:lnSpc>
              <a:spcBef>
                <a:spcPts val="0"/>
              </a:spcBef>
              <a:spcAft>
                <a:spcPts val="0"/>
              </a:spcAft>
              <a:buSzPts val="1400"/>
              <a:buNone/>
              <a:defRPr sz="1800"/>
            </a:lvl5pPr>
            <a:lvl6pPr marR="0" lvl="5" algn="l">
              <a:lnSpc>
                <a:spcPct val="100000"/>
              </a:lnSpc>
              <a:spcBef>
                <a:spcPts val="0"/>
              </a:spcBef>
              <a:spcAft>
                <a:spcPts val="0"/>
              </a:spcAft>
              <a:buSzPts val="1400"/>
              <a:buNone/>
              <a:defRPr sz="1800"/>
            </a:lvl6pPr>
            <a:lvl7pPr marR="0" lvl="6" algn="l">
              <a:lnSpc>
                <a:spcPct val="100000"/>
              </a:lnSpc>
              <a:spcBef>
                <a:spcPts val="0"/>
              </a:spcBef>
              <a:spcAft>
                <a:spcPts val="0"/>
              </a:spcAft>
              <a:buSzPts val="1400"/>
              <a:buNone/>
              <a:defRPr sz="1800"/>
            </a:lvl7pPr>
            <a:lvl8pPr marR="0" lvl="7" algn="l">
              <a:lnSpc>
                <a:spcPct val="100000"/>
              </a:lnSpc>
              <a:spcBef>
                <a:spcPts val="0"/>
              </a:spcBef>
              <a:spcAft>
                <a:spcPts val="0"/>
              </a:spcAft>
              <a:buSzPts val="1400"/>
              <a:buNone/>
              <a:defRPr sz="1800"/>
            </a:lvl8pPr>
            <a:lvl9pPr marR="0" lvl="8" algn="l">
              <a:lnSpc>
                <a:spcPct val="100000"/>
              </a:lnSpc>
              <a:spcBef>
                <a:spcPts val="0"/>
              </a:spcBef>
              <a:spcAft>
                <a:spcPts val="0"/>
              </a:spcAft>
              <a:buSzPts val="1400"/>
              <a:buNone/>
              <a:defRPr sz="1800"/>
            </a:lvl9pPr>
          </a:lstStyle>
          <a:p>
            <a:endParaRPr/>
          </a:p>
        </p:txBody>
      </p:sp>
      <p:sp>
        <p:nvSpPr>
          <p:cNvPr id="72" name="Google Shape;72;p21"/>
          <p:cNvSpPr txBox="1">
            <a:spLocks noGrp="1"/>
          </p:cNvSpPr>
          <p:nvPr>
            <p:ph type="dt" idx="10"/>
          </p:nvPr>
        </p:nvSpPr>
        <p:spPr>
          <a:xfrm>
            <a:off x="838200" y="6356350"/>
            <a:ext cx="2743199" cy="365125"/>
          </a:xfrm>
          <a:prstGeom prst="rect">
            <a:avLst/>
          </a:prstGeom>
          <a:noFill/>
          <a:ln>
            <a:noFill/>
          </a:ln>
        </p:spPr>
        <p:txBody>
          <a:bodyPr spcFirstLastPara="1" wrap="square" lIns="91425" tIns="91425" rIns="91425" bIns="91425" anchor="t" anchorCtr="0">
            <a:noAutofit/>
          </a:bodyPr>
          <a:lstStyle>
            <a:lvl1pPr marR="0" lvl="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endParaRPr/>
          </a:p>
        </p:txBody>
      </p:sp>
      <p:sp>
        <p:nvSpPr>
          <p:cNvPr id="73" name="Google Shape;73;p21"/>
          <p:cNvSpPr txBox="1">
            <a:spLocks noGrp="1"/>
          </p:cNvSpPr>
          <p:nvPr>
            <p:ph type="ftr" idx="11"/>
          </p:nvPr>
        </p:nvSpPr>
        <p:spPr>
          <a:xfrm>
            <a:off x="4038600" y="6356350"/>
            <a:ext cx="4114800" cy="365125"/>
          </a:xfrm>
          <a:prstGeom prst="rect">
            <a:avLst/>
          </a:prstGeom>
          <a:noFill/>
          <a:ln>
            <a:noFill/>
          </a:ln>
        </p:spPr>
        <p:txBody>
          <a:bodyPr spcFirstLastPara="1" wrap="square" lIns="91425" tIns="91425" rIns="91425" bIns="91425" anchor="t" anchorCtr="0">
            <a:noAutofit/>
          </a:bodyPr>
          <a:lstStyle>
            <a:lvl1pPr marR="0" lvl="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endParaRPr/>
          </a:p>
        </p:txBody>
      </p:sp>
      <p:sp>
        <p:nvSpPr>
          <p:cNvPr id="74" name="Google Shape;74;p21"/>
          <p:cNvSpPr txBox="1">
            <a:spLocks noGrp="1"/>
          </p:cNvSpPr>
          <p:nvPr>
            <p:ph type="sldNum" idx="12"/>
          </p:nvPr>
        </p:nvSpPr>
        <p:spPr>
          <a:xfrm>
            <a:off x="8610600" y="6356350"/>
            <a:ext cx="2743199" cy="365125"/>
          </a:xfrm>
          <a:prstGeom prst="rect">
            <a:avLst/>
          </a:prstGeom>
          <a:noFill/>
          <a:ln>
            <a:noFill/>
          </a:ln>
        </p:spPr>
        <p:txBody>
          <a:bodyPr spcFirstLastPara="1" wrap="square" lIns="91425" tIns="45700" rIns="91425" bIns="45700" anchor="t" anchorCtr="0">
            <a:noAutofit/>
          </a:bodyPr>
          <a:lstStyle>
            <a:lvl1pPr marL="0" marR="0" lvl="0" indent="0" algn="l" rtl="0">
              <a:lnSpc>
                <a:spcPct val="100000"/>
              </a:lnSpc>
              <a:spcBef>
                <a:spcPts val="0"/>
              </a:spcBef>
              <a:spcAft>
                <a:spcPts val="0"/>
              </a:spcAft>
              <a:buClr>
                <a:schemeClr val="dk1"/>
              </a:buClr>
              <a:buSzPts val="450"/>
              <a:buFont typeface="Calibri"/>
              <a:buNone/>
              <a:defRPr sz="1800" b="0" i="0" u="none" strike="noStrike" cap="none">
                <a:solidFill>
                  <a:schemeClr val="dk1"/>
                </a:solidFill>
                <a:latin typeface="Calibri"/>
                <a:ea typeface="Calibri"/>
                <a:cs typeface="Calibri"/>
                <a:sym typeface="Calibri"/>
              </a:defRPr>
            </a:lvl1pPr>
            <a:lvl2pPr marL="0" marR="0" lvl="1" indent="0" algn="l" rtl="0">
              <a:lnSpc>
                <a:spcPct val="100000"/>
              </a:lnSpc>
              <a:spcBef>
                <a:spcPts val="0"/>
              </a:spcBef>
              <a:spcAft>
                <a:spcPts val="0"/>
              </a:spcAft>
              <a:buClr>
                <a:schemeClr val="dk1"/>
              </a:buClr>
              <a:buSzPts val="450"/>
              <a:buFont typeface="Calibri"/>
              <a:buNone/>
              <a:defRPr sz="1800" b="0" i="0" u="none" strike="noStrike" cap="none">
                <a:solidFill>
                  <a:schemeClr val="dk1"/>
                </a:solidFill>
                <a:latin typeface="Calibri"/>
                <a:ea typeface="Calibri"/>
                <a:cs typeface="Calibri"/>
                <a:sym typeface="Calibri"/>
              </a:defRPr>
            </a:lvl2pPr>
            <a:lvl3pPr marL="0" marR="0" lvl="2" indent="0" algn="l" rtl="0">
              <a:lnSpc>
                <a:spcPct val="100000"/>
              </a:lnSpc>
              <a:spcBef>
                <a:spcPts val="0"/>
              </a:spcBef>
              <a:spcAft>
                <a:spcPts val="0"/>
              </a:spcAft>
              <a:buClr>
                <a:schemeClr val="dk1"/>
              </a:buClr>
              <a:buSzPts val="450"/>
              <a:buFont typeface="Calibri"/>
              <a:buNone/>
              <a:defRPr sz="1800" b="0" i="0" u="none" strike="noStrike" cap="none">
                <a:solidFill>
                  <a:schemeClr val="dk1"/>
                </a:solidFill>
                <a:latin typeface="Calibri"/>
                <a:ea typeface="Calibri"/>
                <a:cs typeface="Calibri"/>
                <a:sym typeface="Calibri"/>
              </a:defRPr>
            </a:lvl3pPr>
            <a:lvl4pPr marL="0" marR="0" lvl="3" indent="0" algn="l" rtl="0">
              <a:lnSpc>
                <a:spcPct val="100000"/>
              </a:lnSpc>
              <a:spcBef>
                <a:spcPts val="0"/>
              </a:spcBef>
              <a:spcAft>
                <a:spcPts val="0"/>
              </a:spcAft>
              <a:buClr>
                <a:schemeClr val="dk1"/>
              </a:buClr>
              <a:buSzPts val="450"/>
              <a:buFont typeface="Calibri"/>
              <a:buNone/>
              <a:defRPr sz="1800" b="0" i="0" u="none" strike="noStrike" cap="none">
                <a:solidFill>
                  <a:schemeClr val="dk1"/>
                </a:solidFill>
                <a:latin typeface="Calibri"/>
                <a:ea typeface="Calibri"/>
                <a:cs typeface="Calibri"/>
                <a:sym typeface="Calibri"/>
              </a:defRPr>
            </a:lvl4pPr>
            <a:lvl5pPr marL="0" marR="0" lvl="4" indent="0" algn="l" rtl="0">
              <a:lnSpc>
                <a:spcPct val="100000"/>
              </a:lnSpc>
              <a:spcBef>
                <a:spcPts val="0"/>
              </a:spcBef>
              <a:spcAft>
                <a:spcPts val="0"/>
              </a:spcAft>
              <a:buClr>
                <a:schemeClr val="dk1"/>
              </a:buClr>
              <a:buSzPts val="450"/>
              <a:buFont typeface="Calibri"/>
              <a:buNone/>
              <a:defRPr sz="1800" b="0" i="0" u="none" strike="noStrike" cap="none">
                <a:solidFill>
                  <a:schemeClr val="dk1"/>
                </a:solidFill>
                <a:latin typeface="Calibri"/>
                <a:ea typeface="Calibri"/>
                <a:cs typeface="Calibri"/>
                <a:sym typeface="Calibri"/>
              </a:defRPr>
            </a:lvl5pPr>
            <a:lvl6pPr marL="0" marR="0" lvl="5" indent="0" algn="l" rtl="0">
              <a:lnSpc>
                <a:spcPct val="100000"/>
              </a:lnSpc>
              <a:spcBef>
                <a:spcPts val="0"/>
              </a:spcBef>
              <a:spcAft>
                <a:spcPts val="0"/>
              </a:spcAft>
              <a:buClr>
                <a:schemeClr val="dk1"/>
              </a:buClr>
              <a:buSzPts val="450"/>
              <a:buFont typeface="Calibri"/>
              <a:buNone/>
              <a:defRPr sz="1800" b="0" i="0" u="none" strike="noStrike" cap="none">
                <a:solidFill>
                  <a:schemeClr val="dk1"/>
                </a:solidFill>
                <a:latin typeface="Calibri"/>
                <a:ea typeface="Calibri"/>
                <a:cs typeface="Calibri"/>
                <a:sym typeface="Calibri"/>
              </a:defRPr>
            </a:lvl6pPr>
            <a:lvl7pPr marL="0" marR="0" lvl="6" indent="0" algn="l" rtl="0">
              <a:lnSpc>
                <a:spcPct val="100000"/>
              </a:lnSpc>
              <a:spcBef>
                <a:spcPts val="0"/>
              </a:spcBef>
              <a:spcAft>
                <a:spcPts val="0"/>
              </a:spcAft>
              <a:buClr>
                <a:schemeClr val="dk1"/>
              </a:buClr>
              <a:buSzPts val="450"/>
              <a:buFont typeface="Calibri"/>
              <a:buNone/>
              <a:defRPr sz="1800" b="0" i="0" u="none" strike="noStrike" cap="none">
                <a:solidFill>
                  <a:schemeClr val="dk1"/>
                </a:solidFill>
                <a:latin typeface="Calibri"/>
                <a:ea typeface="Calibri"/>
                <a:cs typeface="Calibri"/>
                <a:sym typeface="Calibri"/>
              </a:defRPr>
            </a:lvl7pPr>
            <a:lvl8pPr marL="0" marR="0" lvl="7" indent="0" algn="l" rtl="0">
              <a:lnSpc>
                <a:spcPct val="100000"/>
              </a:lnSpc>
              <a:spcBef>
                <a:spcPts val="0"/>
              </a:spcBef>
              <a:spcAft>
                <a:spcPts val="0"/>
              </a:spcAft>
              <a:buClr>
                <a:schemeClr val="dk1"/>
              </a:buClr>
              <a:buSzPts val="450"/>
              <a:buFont typeface="Calibri"/>
              <a:buNone/>
              <a:defRPr sz="1800" b="0" i="0" u="none" strike="noStrike" cap="none">
                <a:solidFill>
                  <a:schemeClr val="dk1"/>
                </a:solidFill>
                <a:latin typeface="Calibri"/>
                <a:ea typeface="Calibri"/>
                <a:cs typeface="Calibri"/>
                <a:sym typeface="Calibri"/>
              </a:defRPr>
            </a:lvl8pPr>
            <a:lvl9pPr marL="0" marR="0" lvl="8" indent="0" algn="l" rtl="0">
              <a:lnSpc>
                <a:spcPct val="100000"/>
              </a:lnSpc>
              <a:spcBef>
                <a:spcPts val="0"/>
              </a:spcBef>
              <a:spcAft>
                <a:spcPts val="0"/>
              </a:spcAft>
              <a:buClr>
                <a:schemeClr val="dk1"/>
              </a:buClr>
              <a:buSzPts val="450"/>
              <a:buFont typeface="Calibri"/>
              <a:buNone/>
              <a:defRPr sz="1800" b="0" i="0" u="none" strike="noStrike" cap="none">
                <a:solidFill>
                  <a:schemeClr val="dk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sp>
        <p:nvSpPr>
          <p:cNvPr id="75" name="Google Shape;75;p21"/>
          <p:cNvSpPr txBox="1"/>
          <p:nvPr/>
        </p:nvSpPr>
        <p:spPr>
          <a:xfrm>
            <a:off x="838200" y="6356350"/>
            <a:ext cx="2743199" cy="365125"/>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888888"/>
              </a:buClr>
              <a:buSzPts val="300"/>
              <a:buFont typeface="Calibri"/>
              <a:buNone/>
            </a:pPr>
            <a:r>
              <a:rPr lang="en-US" sz="1200" b="0" i="0" u="none" strike="noStrike" cap="none">
                <a:solidFill>
                  <a:srgbClr val="888888"/>
                </a:solidFill>
                <a:latin typeface="Calibri"/>
                <a:ea typeface="Calibri"/>
                <a:cs typeface="Calibri"/>
                <a:sym typeface="Calibri"/>
              </a:rPr>
              <a:t>1/19/15</a:t>
            </a:r>
            <a:endParaRPr sz="1400" b="0" i="0" u="none" strike="noStrike" cap="none">
              <a:solidFill>
                <a:srgbClr val="000000"/>
              </a:solidFill>
              <a:latin typeface="Arial"/>
              <a:ea typeface="Arial"/>
              <a:cs typeface="Arial"/>
              <a:sym typeface="Arial"/>
            </a:endParaRPr>
          </a:p>
        </p:txBody>
      </p:sp>
      <p:sp>
        <p:nvSpPr>
          <p:cNvPr id="76" name="Google Shape;76;p21"/>
          <p:cNvSpPr txBox="1"/>
          <p:nvPr/>
        </p:nvSpPr>
        <p:spPr>
          <a:xfrm>
            <a:off x="8610600" y="6356350"/>
            <a:ext cx="2743199"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888888"/>
              </a:buClr>
              <a:buSzPts val="300"/>
              <a:buFont typeface="Calibri"/>
              <a:buNone/>
            </a:pPr>
            <a:fld id="{00000000-1234-1234-1234-123412341234}" type="slidenum">
              <a:rPr lang="en-US" sz="1200" b="0" i="0" u="none" strike="noStrike" cap="none">
                <a:solidFill>
                  <a:srgbClr val="888888"/>
                </a:solidFill>
                <a:latin typeface="Calibri"/>
                <a:ea typeface="Calibri"/>
                <a:cs typeface="Calibri"/>
                <a:sym typeface="Calibri"/>
              </a:rPr>
              <a:t>‹#›</a:t>
            </a:fld>
            <a:endParaRPr sz="1200" b="0" i="0" u="none" strike="noStrike" cap="none">
              <a:solidFill>
                <a:srgbClr val="888888"/>
              </a:solidFill>
              <a:latin typeface="Calibri"/>
              <a:ea typeface="Calibri"/>
              <a:cs typeface="Calibri"/>
              <a:sym typeface="Calibri"/>
            </a:endParaRPr>
          </a:p>
        </p:txBody>
      </p:sp>
      <p:sp>
        <p:nvSpPr>
          <p:cNvPr id="77" name="Google Shape;77;p21"/>
          <p:cNvSpPr txBox="1"/>
          <p:nvPr/>
        </p:nvSpPr>
        <p:spPr>
          <a:xfrm>
            <a:off x="838200" y="6356350"/>
            <a:ext cx="2743199" cy="365125"/>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888888"/>
              </a:buClr>
              <a:buSzPts val="300"/>
              <a:buFont typeface="Calibri"/>
              <a:buNone/>
            </a:pPr>
            <a:r>
              <a:rPr lang="en-US" sz="1200" b="0" i="0" u="none" strike="noStrike" cap="none">
                <a:solidFill>
                  <a:srgbClr val="888888"/>
                </a:solidFill>
                <a:latin typeface="Calibri"/>
                <a:ea typeface="Calibri"/>
                <a:cs typeface="Calibri"/>
                <a:sym typeface="Calibri"/>
              </a:rPr>
              <a:t>1/19/15</a:t>
            </a:r>
            <a:endParaRPr sz="1400" b="0" i="0" u="none" strike="noStrike" cap="none">
              <a:solidFill>
                <a:srgbClr val="000000"/>
              </a:solidFill>
              <a:latin typeface="Arial"/>
              <a:ea typeface="Arial"/>
              <a:cs typeface="Arial"/>
              <a:sym typeface="Arial"/>
            </a:endParaRPr>
          </a:p>
        </p:txBody>
      </p:sp>
      <p:sp>
        <p:nvSpPr>
          <p:cNvPr id="78" name="Google Shape;78;p21"/>
          <p:cNvSpPr txBox="1"/>
          <p:nvPr/>
        </p:nvSpPr>
        <p:spPr>
          <a:xfrm>
            <a:off x="8610600" y="6356350"/>
            <a:ext cx="2743199"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888888"/>
              </a:buClr>
              <a:buSzPts val="300"/>
              <a:buFont typeface="Calibri"/>
              <a:buNone/>
            </a:pPr>
            <a:fld id="{00000000-1234-1234-1234-123412341234}" type="slidenum">
              <a:rPr lang="en-US" sz="1200" b="0" i="0" u="none" strike="noStrike" cap="none">
                <a:solidFill>
                  <a:srgbClr val="888888"/>
                </a:solidFill>
                <a:latin typeface="Calibri"/>
                <a:ea typeface="Calibri"/>
                <a:cs typeface="Calibri"/>
                <a:sym typeface="Calibri"/>
              </a:rPr>
              <a:t>‹#›</a:t>
            </a:fld>
            <a:endParaRPr sz="1200" b="0" i="0" u="none" strike="noStrike" cap="none">
              <a:solidFill>
                <a:srgbClr val="888888"/>
              </a:solidFill>
              <a:latin typeface="Calibri"/>
              <a:ea typeface="Calibri"/>
              <a:cs typeface="Calibri"/>
              <a:sym typeface="Calibri"/>
            </a:endParaRPr>
          </a:p>
        </p:txBody>
      </p:sp>
      <p:sp>
        <p:nvSpPr>
          <p:cNvPr id="79" name="Google Shape;79;p21"/>
          <p:cNvSpPr txBox="1"/>
          <p:nvPr/>
        </p:nvSpPr>
        <p:spPr>
          <a:xfrm>
            <a:off x="838200" y="6356350"/>
            <a:ext cx="2743199" cy="365125"/>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888888"/>
              </a:buClr>
              <a:buSzPts val="300"/>
              <a:buFont typeface="Calibri"/>
              <a:buNone/>
            </a:pPr>
            <a:r>
              <a:rPr lang="en-US" sz="1200" b="0" i="0" u="none" strike="noStrike" cap="none">
                <a:solidFill>
                  <a:srgbClr val="888888"/>
                </a:solidFill>
                <a:latin typeface="Calibri"/>
                <a:ea typeface="Calibri"/>
                <a:cs typeface="Calibri"/>
                <a:sym typeface="Calibri"/>
              </a:rPr>
              <a:t>1/19/15</a:t>
            </a:r>
            <a:endParaRPr sz="1400" b="0" i="0" u="none" strike="noStrike" cap="none">
              <a:solidFill>
                <a:srgbClr val="000000"/>
              </a:solidFill>
              <a:latin typeface="Arial"/>
              <a:ea typeface="Arial"/>
              <a:cs typeface="Arial"/>
              <a:sym typeface="Arial"/>
            </a:endParaRPr>
          </a:p>
        </p:txBody>
      </p:sp>
      <p:sp>
        <p:nvSpPr>
          <p:cNvPr id="80" name="Google Shape;80;p21"/>
          <p:cNvSpPr txBox="1"/>
          <p:nvPr/>
        </p:nvSpPr>
        <p:spPr>
          <a:xfrm>
            <a:off x="8610600" y="6356350"/>
            <a:ext cx="2743199"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888888"/>
              </a:buClr>
              <a:buSzPts val="300"/>
              <a:buFont typeface="Calibri"/>
              <a:buNone/>
            </a:pPr>
            <a:fld id="{00000000-1234-1234-1234-123412341234}" type="slidenum">
              <a:rPr lang="en-US" sz="1200" b="0" i="0" u="none" strike="noStrike" cap="none">
                <a:solidFill>
                  <a:srgbClr val="888888"/>
                </a:solidFill>
                <a:latin typeface="Calibri"/>
                <a:ea typeface="Calibri"/>
                <a:cs typeface="Calibri"/>
                <a:sym typeface="Calibri"/>
              </a:rPr>
              <a:t>‹#›</a:t>
            </a:fld>
            <a:endParaRPr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81"/>
        <p:cNvGrpSpPr/>
        <p:nvPr/>
      </p:nvGrpSpPr>
      <p:grpSpPr>
        <a:xfrm>
          <a:off x="0" y="0"/>
          <a:ext cx="0" cy="0"/>
          <a:chOff x="0" y="0"/>
          <a:chExt cx="0" cy="0"/>
        </a:xfrm>
      </p:grpSpPr>
      <p:sp>
        <p:nvSpPr>
          <p:cNvPr id="82" name="Google Shape;82;p22"/>
          <p:cNvSpPr txBox="1">
            <a:spLocks noGrp="1"/>
          </p:cNvSpPr>
          <p:nvPr>
            <p:ph type="ftr" idx="11"/>
          </p:nvPr>
        </p:nvSpPr>
        <p:spPr>
          <a:xfrm>
            <a:off x="4038600" y="6356350"/>
            <a:ext cx="4114800" cy="365125"/>
          </a:xfrm>
          <a:prstGeom prst="rect">
            <a:avLst/>
          </a:prstGeom>
          <a:noFill/>
          <a:ln>
            <a:noFill/>
          </a:ln>
        </p:spPr>
        <p:txBody>
          <a:bodyPr spcFirstLastPara="1" wrap="square" lIns="91425" tIns="91425" rIns="91425" bIns="91425" anchor="t" anchorCtr="0">
            <a:noAutofit/>
          </a:bodyPr>
          <a:lstStyle>
            <a:lvl1pPr marR="0" lvl="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endParaRPr/>
          </a:p>
        </p:txBody>
      </p:sp>
      <p:sp>
        <p:nvSpPr>
          <p:cNvPr id="83" name="Google Shape;83;p22"/>
          <p:cNvSpPr txBox="1">
            <a:spLocks noGrp="1"/>
          </p:cNvSpPr>
          <p:nvPr>
            <p:ph type="sldNum" idx="12"/>
          </p:nvPr>
        </p:nvSpPr>
        <p:spPr>
          <a:xfrm>
            <a:off x="8610600" y="6356350"/>
            <a:ext cx="2743199" cy="365125"/>
          </a:xfrm>
          <a:prstGeom prst="rect">
            <a:avLst/>
          </a:prstGeom>
          <a:noFill/>
          <a:ln>
            <a:noFill/>
          </a:ln>
        </p:spPr>
        <p:txBody>
          <a:bodyPr spcFirstLastPara="1" wrap="square" lIns="91425" tIns="45700" rIns="91425" bIns="45700" anchor="t" anchorCtr="0">
            <a:noAutofit/>
          </a:bodyPr>
          <a:lstStyle>
            <a:lvl1pPr marL="0" marR="0" lvl="0" indent="0" algn="l" rtl="0">
              <a:lnSpc>
                <a:spcPct val="100000"/>
              </a:lnSpc>
              <a:spcBef>
                <a:spcPts val="0"/>
              </a:spcBef>
              <a:spcAft>
                <a:spcPts val="0"/>
              </a:spcAft>
              <a:buClr>
                <a:schemeClr val="dk1"/>
              </a:buClr>
              <a:buSzPts val="450"/>
              <a:buFont typeface="Calibri"/>
              <a:buNone/>
              <a:defRPr sz="1800" b="0" i="0" u="none" strike="noStrike" cap="none">
                <a:solidFill>
                  <a:schemeClr val="dk1"/>
                </a:solidFill>
                <a:latin typeface="Calibri"/>
                <a:ea typeface="Calibri"/>
                <a:cs typeface="Calibri"/>
                <a:sym typeface="Calibri"/>
              </a:defRPr>
            </a:lvl1pPr>
            <a:lvl2pPr marL="0" marR="0" lvl="1" indent="0" algn="l" rtl="0">
              <a:lnSpc>
                <a:spcPct val="100000"/>
              </a:lnSpc>
              <a:spcBef>
                <a:spcPts val="0"/>
              </a:spcBef>
              <a:spcAft>
                <a:spcPts val="0"/>
              </a:spcAft>
              <a:buClr>
                <a:schemeClr val="dk1"/>
              </a:buClr>
              <a:buSzPts val="450"/>
              <a:buFont typeface="Calibri"/>
              <a:buNone/>
              <a:defRPr sz="1800" b="0" i="0" u="none" strike="noStrike" cap="none">
                <a:solidFill>
                  <a:schemeClr val="dk1"/>
                </a:solidFill>
                <a:latin typeface="Calibri"/>
                <a:ea typeface="Calibri"/>
                <a:cs typeface="Calibri"/>
                <a:sym typeface="Calibri"/>
              </a:defRPr>
            </a:lvl2pPr>
            <a:lvl3pPr marL="0" marR="0" lvl="2" indent="0" algn="l" rtl="0">
              <a:lnSpc>
                <a:spcPct val="100000"/>
              </a:lnSpc>
              <a:spcBef>
                <a:spcPts val="0"/>
              </a:spcBef>
              <a:spcAft>
                <a:spcPts val="0"/>
              </a:spcAft>
              <a:buClr>
                <a:schemeClr val="dk1"/>
              </a:buClr>
              <a:buSzPts val="450"/>
              <a:buFont typeface="Calibri"/>
              <a:buNone/>
              <a:defRPr sz="1800" b="0" i="0" u="none" strike="noStrike" cap="none">
                <a:solidFill>
                  <a:schemeClr val="dk1"/>
                </a:solidFill>
                <a:latin typeface="Calibri"/>
                <a:ea typeface="Calibri"/>
                <a:cs typeface="Calibri"/>
                <a:sym typeface="Calibri"/>
              </a:defRPr>
            </a:lvl3pPr>
            <a:lvl4pPr marL="0" marR="0" lvl="3" indent="0" algn="l" rtl="0">
              <a:lnSpc>
                <a:spcPct val="100000"/>
              </a:lnSpc>
              <a:spcBef>
                <a:spcPts val="0"/>
              </a:spcBef>
              <a:spcAft>
                <a:spcPts val="0"/>
              </a:spcAft>
              <a:buClr>
                <a:schemeClr val="dk1"/>
              </a:buClr>
              <a:buSzPts val="450"/>
              <a:buFont typeface="Calibri"/>
              <a:buNone/>
              <a:defRPr sz="1800" b="0" i="0" u="none" strike="noStrike" cap="none">
                <a:solidFill>
                  <a:schemeClr val="dk1"/>
                </a:solidFill>
                <a:latin typeface="Calibri"/>
                <a:ea typeface="Calibri"/>
                <a:cs typeface="Calibri"/>
                <a:sym typeface="Calibri"/>
              </a:defRPr>
            </a:lvl4pPr>
            <a:lvl5pPr marL="0" marR="0" lvl="4" indent="0" algn="l" rtl="0">
              <a:lnSpc>
                <a:spcPct val="100000"/>
              </a:lnSpc>
              <a:spcBef>
                <a:spcPts val="0"/>
              </a:spcBef>
              <a:spcAft>
                <a:spcPts val="0"/>
              </a:spcAft>
              <a:buClr>
                <a:schemeClr val="dk1"/>
              </a:buClr>
              <a:buSzPts val="450"/>
              <a:buFont typeface="Calibri"/>
              <a:buNone/>
              <a:defRPr sz="1800" b="0" i="0" u="none" strike="noStrike" cap="none">
                <a:solidFill>
                  <a:schemeClr val="dk1"/>
                </a:solidFill>
                <a:latin typeface="Calibri"/>
                <a:ea typeface="Calibri"/>
                <a:cs typeface="Calibri"/>
                <a:sym typeface="Calibri"/>
              </a:defRPr>
            </a:lvl5pPr>
            <a:lvl6pPr marL="0" marR="0" lvl="5" indent="0" algn="l" rtl="0">
              <a:lnSpc>
                <a:spcPct val="100000"/>
              </a:lnSpc>
              <a:spcBef>
                <a:spcPts val="0"/>
              </a:spcBef>
              <a:spcAft>
                <a:spcPts val="0"/>
              </a:spcAft>
              <a:buClr>
                <a:schemeClr val="dk1"/>
              </a:buClr>
              <a:buSzPts val="450"/>
              <a:buFont typeface="Calibri"/>
              <a:buNone/>
              <a:defRPr sz="1800" b="0" i="0" u="none" strike="noStrike" cap="none">
                <a:solidFill>
                  <a:schemeClr val="dk1"/>
                </a:solidFill>
                <a:latin typeface="Calibri"/>
                <a:ea typeface="Calibri"/>
                <a:cs typeface="Calibri"/>
                <a:sym typeface="Calibri"/>
              </a:defRPr>
            </a:lvl6pPr>
            <a:lvl7pPr marL="0" marR="0" lvl="6" indent="0" algn="l" rtl="0">
              <a:lnSpc>
                <a:spcPct val="100000"/>
              </a:lnSpc>
              <a:spcBef>
                <a:spcPts val="0"/>
              </a:spcBef>
              <a:spcAft>
                <a:spcPts val="0"/>
              </a:spcAft>
              <a:buClr>
                <a:schemeClr val="dk1"/>
              </a:buClr>
              <a:buSzPts val="450"/>
              <a:buFont typeface="Calibri"/>
              <a:buNone/>
              <a:defRPr sz="1800" b="0" i="0" u="none" strike="noStrike" cap="none">
                <a:solidFill>
                  <a:schemeClr val="dk1"/>
                </a:solidFill>
                <a:latin typeface="Calibri"/>
                <a:ea typeface="Calibri"/>
                <a:cs typeface="Calibri"/>
                <a:sym typeface="Calibri"/>
              </a:defRPr>
            </a:lvl7pPr>
            <a:lvl8pPr marL="0" marR="0" lvl="7" indent="0" algn="l" rtl="0">
              <a:lnSpc>
                <a:spcPct val="100000"/>
              </a:lnSpc>
              <a:spcBef>
                <a:spcPts val="0"/>
              </a:spcBef>
              <a:spcAft>
                <a:spcPts val="0"/>
              </a:spcAft>
              <a:buClr>
                <a:schemeClr val="dk1"/>
              </a:buClr>
              <a:buSzPts val="450"/>
              <a:buFont typeface="Calibri"/>
              <a:buNone/>
              <a:defRPr sz="1800" b="0" i="0" u="none" strike="noStrike" cap="none">
                <a:solidFill>
                  <a:schemeClr val="dk1"/>
                </a:solidFill>
                <a:latin typeface="Calibri"/>
                <a:ea typeface="Calibri"/>
                <a:cs typeface="Calibri"/>
                <a:sym typeface="Calibri"/>
              </a:defRPr>
            </a:lvl8pPr>
            <a:lvl9pPr marL="0" marR="0" lvl="8" indent="0" algn="l" rtl="0">
              <a:lnSpc>
                <a:spcPct val="100000"/>
              </a:lnSpc>
              <a:spcBef>
                <a:spcPts val="0"/>
              </a:spcBef>
              <a:spcAft>
                <a:spcPts val="0"/>
              </a:spcAft>
              <a:buClr>
                <a:schemeClr val="dk1"/>
              </a:buClr>
              <a:buSzPts val="450"/>
              <a:buFont typeface="Calibri"/>
              <a:buNone/>
              <a:defRPr sz="1800" b="0" i="0" u="none" strike="noStrike" cap="none">
                <a:solidFill>
                  <a:schemeClr val="dk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sp>
        <p:nvSpPr>
          <p:cNvPr id="84" name="Google Shape;84;p22"/>
          <p:cNvSpPr txBox="1"/>
          <p:nvPr/>
        </p:nvSpPr>
        <p:spPr>
          <a:xfrm>
            <a:off x="838200" y="6356350"/>
            <a:ext cx="2743199" cy="365125"/>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888888"/>
              </a:buClr>
              <a:buSzPts val="300"/>
              <a:buFont typeface="Calibri"/>
              <a:buNone/>
            </a:pPr>
            <a:r>
              <a:rPr lang="en-US" sz="1200" b="0" i="0" u="none" strike="noStrike" cap="none">
                <a:solidFill>
                  <a:srgbClr val="888888"/>
                </a:solidFill>
                <a:latin typeface="Calibri"/>
                <a:ea typeface="Calibri"/>
                <a:cs typeface="Calibri"/>
                <a:sym typeface="Calibri"/>
              </a:rPr>
              <a:t>1/19/15</a:t>
            </a:r>
            <a:endParaRPr sz="1400" b="0" i="0" u="none" strike="noStrike" cap="none">
              <a:solidFill>
                <a:srgbClr val="000000"/>
              </a:solidFill>
              <a:latin typeface="Arial"/>
              <a:ea typeface="Arial"/>
              <a:cs typeface="Arial"/>
              <a:sym typeface="Arial"/>
            </a:endParaRPr>
          </a:p>
        </p:txBody>
      </p:sp>
      <p:sp>
        <p:nvSpPr>
          <p:cNvPr id="85" name="Google Shape;85;p22"/>
          <p:cNvSpPr txBox="1"/>
          <p:nvPr/>
        </p:nvSpPr>
        <p:spPr>
          <a:xfrm>
            <a:off x="8610600" y="6356350"/>
            <a:ext cx="2743199"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888888"/>
              </a:buClr>
              <a:buSzPts val="300"/>
              <a:buFont typeface="Calibri"/>
              <a:buNone/>
            </a:pPr>
            <a:fld id="{00000000-1234-1234-1234-123412341234}" type="slidenum">
              <a:rPr lang="en-US" sz="1200" b="0" i="0" u="none" strike="noStrike" cap="none">
                <a:solidFill>
                  <a:srgbClr val="888888"/>
                </a:solidFill>
                <a:latin typeface="Calibri"/>
                <a:ea typeface="Calibri"/>
                <a:cs typeface="Calibri"/>
                <a:sym typeface="Calibri"/>
              </a:rPr>
              <a:t>‹#›</a:t>
            </a:fld>
            <a:endParaRPr sz="1200" b="0" i="0" u="none" strike="noStrike" cap="none">
              <a:solidFill>
                <a:srgbClr val="888888"/>
              </a:solidFill>
              <a:latin typeface="Calibri"/>
              <a:ea typeface="Calibri"/>
              <a:cs typeface="Calibri"/>
              <a:sym typeface="Calibri"/>
            </a:endParaRPr>
          </a:p>
        </p:txBody>
      </p:sp>
      <p:sp>
        <p:nvSpPr>
          <p:cNvPr id="86" name="Google Shape;86;p22"/>
          <p:cNvSpPr txBox="1"/>
          <p:nvPr/>
        </p:nvSpPr>
        <p:spPr>
          <a:xfrm>
            <a:off x="838200" y="6356350"/>
            <a:ext cx="2743199" cy="365125"/>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888888"/>
              </a:buClr>
              <a:buSzPts val="300"/>
              <a:buFont typeface="Calibri"/>
              <a:buNone/>
            </a:pPr>
            <a:r>
              <a:rPr lang="en-US" sz="1200" b="0" i="0" u="none" strike="noStrike" cap="none">
                <a:solidFill>
                  <a:srgbClr val="888888"/>
                </a:solidFill>
                <a:latin typeface="Calibri"/>
                <a:ea typeface="Calibri"/>
                <a:cs typeface="Calibri"/>
                <a:sym typeface="Calibri"/>
              </a:rPr>
              <a:t>1/19/15</a:t>
            </a:r>
            <a:endParaRPr sz="1400" b="0" i="0" u="none" strike="noStrike" cap="none">
              <a:solidFill>
                <a:srgbClr val="000000"/>
              </a:solidFill>
              <a:latin typeface="Arial"/>
              <a:ea typeface="Arial"/>
              <a:cs typeface="Arial"/>
              <a:sym typeface="Arial"/>
            </a:endParaRPr>
          </a:p>
        </p:txBody>
      </p:sp>
      <p:sp>
        <p:nvSpPr>
          <p:cNvPr id="87" name="Google Shape;87;p22"/>
          <p:cNvSpPr txBox="1"/>
          <p:nvPr/>
        </p:nvSpPr>
        <p:spPr>
          <a:xfrm>
            <a:off x="8610600" y="6356350"/>
            <a:ext cx="2743199"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888888"/>
              </a:buClr>
              <a:buSzPts val="300"/>
              <a:buFont typeface="Calibri"/>
              <a:buNone/>
            </a:pPr>
            <a:fld id="{00000000-1234-1234-1234-123412341234}" type="slidenum">
              <a:rPr lang="en-US" sz="1200" b="0" i="0" u="none" strike="noStrike" cap="none">
                <a:solidFill>
                  <a:srgbClr val="888888"/>
                </a:solidFill>
                <a:latin typeface="Calibri"/>
                <a:ea typeface="Calibri"/>
                <a:cs typeface="Calibri"/>
                <a:sym typeface="Calibri"/>
              </a:rPr>
              <a:t>‹#›</a:t>
            </a:fld>
            <a:endParaRPr sz="1200" b="0" i="0" u="none" strike="noStrike" cap="none">
              <a:solidFill>
                <a:srgbClr val="888888"/>
              </a:solidFill>
              <a:latin typeface="Calibri"/>
              <a:ea typeface="Calibri"/>
              <a:cs typeface="Calibri"/>
              <a:sym typeface="Calibri"/>
            </a:endParaRPr>
          </a:p>
        </p:txBody>
      </p:sp>
      <p:sp>
        <p:nvSpPr>
          <p:cNvPr id="88" name="Google Shape;88;p22"/>
          <p:cNvSpPr txBox="1"/>
          <p:nvPr/>
        </p:nvSpPr>
        <p:spPr>
          <a:xfrm>
            <a:off x="838200" y="6356350"/>
            <a:ext cx="2743199" cy="365125"/>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888888"/>
              </a:buClr>
              <a:buSzPts val="300"/>
              <a:buFont typeface="Calibri"/>
              <a:buNone/>
            </a:pPr>
            <a:r>
              <a:rPr lang="en-US" sz="1200" b="0" i="0" u="none" strike="noStrike" cap="none">
                <a:solidFill>
                  <a:srgbClr val="888888"/>
                </a:solidFill>
                <a:latin typeface="Calibri"/>
                <a:ea typeface="Calibri"/>
                <a:cs typeface="Calibri"/>
                <a:sym typeface="Calibri"/>
              </a:rPr>
              <a:t>1/19/15</a:t>
            </a:r>
            <a:endParaRPr sz="1400" b="0" i="0" u="none" strike="noStrike" cap="none">
              <a:solidFill>
                <a:srgbClr val="000000"/>
              </a:solidFill>
              <a:latin typeface="Arial"/>
              <a:ea typeface="Arial"/>
              <a:cs typeface="Arial"/>
              <a:sym typeface="Arial"/>
            </a:endParaRPr>
          </a:p>
        </p:txBody>
      </p:sp>
      <p:sp>
        <p:nvSpPr>
          <p:cNvPr id="89" name="Google Shape;89;p22"/>
          <p:cNvSpPr txBox="1"/>
          <p:nvPr/>
        </p:nvSpPr>
        <p:spPr>
          <a:xfrm>
            <a:off x="8610600" y="6356350"/>
            <a:ext cx="2743199"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888888"/>
              </a:buClr>
              <a:buSzPts val="300"/>
              <a:buFont typeface="Calibri"/>
              <a:buNone/>
            </a:pPr>
            <a:fld id="{00000000-1234-1234-1234-123412341234}" type="slidenum">
              <a:rPr lang="en-US" sz="1200" b="0" i="0" u="none" strike="noStrike" cap="none">
                <a:solidFill>
                  <a:srgbClr val="888888"/>
                </a:solidFill>
                <a:latin typeface="Calibri"/>
                <a:ea typeface="Calibri"/>
                <a:cs typeface="Calibri"/>
                <a:sym typeface="Calibri"/>
              </a:rPr>
              <a:t>‹#›</a:t>
            </a:fld>
            <a:endParaRPr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90"/>
        <p:cNvGrpSpPr/>
        <p:nvPr/>
      </p:nvGrpSpPr>
      <p:grpSpPr>
        <a:xfrm>
          <a:off x="0" y="0"/>
          <a:ext cx="0" cy="0"/>
          <a:chOff x="0" y="0"/>
          <a:chExt cx="0" cy="0"/>
        </a:xfrm>
      </p:grpSpPr>
      <p:sp>
        <p:nvSpPr>
          <p:cNvPr id="91" name="Google Shape;91;p23"/>
          <p:cNvSpPr txBox="1">
            <a:spLocks noGrp="1"/>
          </p:cNvSpPr>
          <p:nvPr>
            <p:ph type="title"/>
          </p:nvPr>
        </p:nvSpPr>
        <p:spPr>
          <a:xfrm>
            <a:off x="839787" y="457200"/>
            <a:ext cx="3932237" cy="1600199"/>
          </a:xfrm>
          <a:prstGeom prst="rect">
            <a:avLst/>
          </a:prstGeom>
          <a:noFill/>
          <a:ln>
            <a:noFill/>
          </a:ln>
        </p:spPr>
        <p:txBody>
          <a:bodyPr spcFirstLastPara="1" wrap="square" lIns="91425" tIns="91425" rIns="91425" bIns="91425" anchor="b" anchorCtr="0">
            <a:noAutofit/>
          </a:bodyPr>
          <a:lstStyle>
            <a:lvl1pPr marR="0" lvl="0" algn="l">
              <a:lnSpc>
                <a:spcPct val="90000"/>
              </a:lnSpc>
              <a:spcBef>
                <a:spcPts val="0"/>
              </a:spcBef>
              <a:spcAft>
                <a:spcPts val="0"/>
              </a:spcAft>
              <a:buClr>
                <a:schemeClr val="dk1"/>
              </a:buClr>
              <a:buSzPts val="1400"/>
              <a:buFont typeface="Calibri"/>
              <a:buNone/>
              <a:defRPr sz="1400" b="0" i="0" u="none" strike="noStrike" cap="none">
                <a:solidFill>
                  <a:srgbClr val="000000"/>
                </a:solidFill>
                <a:latin typeface="Arial"/>
                <a:ea typeface="Arial"/>
                <a:cs typeface="Arial"/>
                <a:sym typeface="Arial"/>
              </a:defRPr>
            </a:lvl1pPr>
            <a:lvl2pPr marR="0" lvl="1" algn="l">
              <a:lnSpc>
                <a:spcPct val="100000"/>
              </a:lnSpc>
              <a:spcBef>
                <a:spcPts val="0"/>
              </a:spcBef>
              <a:spcAft>
                <a:spcPts val="0"/>
              </a:spcAft>
              <a:buSzPts val="1400"/>
              <a:buNone/>
              <a:defRPr sz="1800"/>
            </a:lvl2pPr>
            <a:lvl3pPr marR="0" lvl="2" algn="l">
              <a:lnSpc>
                <a:spcPct val="100000"/>
              </a:lnSpc>
              <a:spcBef>
                <a:spcPts val="0"/>
              </a:spcBef>
              <a:spcAft>
                <a:spcPts val="0"/>
              </a:spcAft>
              <a:buSzPts val="1400"/>
              <a:buNone/>
              <a:defRPr sz="1800"/>
            </a:lvl3pPr>
            <a:lvl4pPr marR="0" lvl="3" algn="l">
              <a:lnSpc>
                <a:spcPct val="100000"/>
              </a:lnSpc>
              <a:spcBef>
                <a:spcPts val="0"/>
              </a:spcBef>
              <a:spcAft>
                <a:spcPts val="0"/>
              </a:spcAft>
              <a:buSzPts val="1400"/>
              <a:buNone/>
              <a:defRPr sz="1800"/>
            </a:lvl4pPr>
            <a:lvl5pPr marR="0" lvl="4" algn="l">
              <a:lnSpc>
                <a:spcPct val="100000"/>
              </a:lnSpc>
              <a:spcBef>
                <a:spcPts val="0"/>
              </a:spcBef>
              <a:spcAft>
                <a:spcPts val="0"/>
              </a:spcAft>
              <a:buSzPts val="1400"/>
              <a:buNone/>
              <a:defRPr sz="1800"/>
            </a:lvl5pPr>
            <a:lvl6pPr marR="0" lvl="5" algn="l">
              <a:lnSpc>
                <a:spcPct val="100000"/>
              </a:lnSpc>
              <a:spcBef>
                <a:spcPts val="0"/>
              </a:spcBef>
              <a:spcAft>
                <a:spcPts val="0"/>
              </a:spcAft>
              <a:buSzPts val="1400"/>
              <a:buNone/>
              <a:defRPr sz="1800"/>
            </a:lvl6pPr>
            <a:lvl7pPr marR="0" lvl="6" algn="l">
              <a:lnSpc>
                <a:spcPct val="100000"/>
              </a:lnSpc>
              <a:spcBef>
                <a:spcPts val="0"/>
              </a:spcBef>
              <a:spcAft>
                <a:spcPts val="0"/>
              </a:spcAft>
              <a:buSzPts val="1400"/>
              <a:buNone/>
              <a:defRPr sz="1800"/>
            </a:lvl7pPr>
            <a:lvl8pPr marR="0" lvl="7" algn="l">
              <a:lnSpc>
                <a:spcPct val="100000"/>
              </a:lnSpc>
              <a:spcBef>
                <a:spcPts val="0"/>
              </a:spcBef>
              <a:spcAft>
                <a:spcPts val="0"/>
              </a:spcAft>
              <a:buSzPts val="1400"/>
              <a:buNone/>
              <a:defRPr sz="1800"/>
            </a:lvl8pPr>
            <a:lvl9pPr marR="0" lvl="8" algn="l">
              <a:lnSpc>
                <a:spcPct val="100000"/>
              </a:lnSpc>
              <a:spcBef>
                <a:spcPts val="0"/>
              </a:spcBef>
              <a:spcAft>
                <a:spcPts val="0"/>
              </a:spcAft>
              <a:buSzPts val="1400"/>
              <a:buNone/>
              <a:defRPr sz="1800"/>
            </a:lvl9pPr>
          </a:lstStyle>
          <a:p>
            <a:endParaRPr/>
          </a:p>
        </p:txBody>
      </p:sp>
      <p:sp>
        <p:nvSpPr>
          <p:cNvPr id="92" name="Google Shape;92;p23"/>
          <p:cNvSpPr txBox="1">
            <a:spLocks noGrp="1"/>
          </p:cNvSpPr>
          <p:nvPr>
            <p:ph type="body" idx="1"/>
          </p:nvPr>
        </p:nvSpPr>
        <p:spPr>
          <a:xfrm>
            <a:off x="5183187" y="987425"/>
            <a:ext cx="6172199" cy="4873624"/>
          </a:xfrm>
          <a:prstGeom prst="rect">
            <a:avLst/>
          </a:prstGeom>
          <a:noFill/>
          <a:ln>
            <a:noFill/>
          </a:ln>
        </p:spPr>
        <p:txBody>
          <a:bodyPr spcFirstLastPara="1" wrap="square" lIns="91425" tIns="91425" rIns="91425" bIns="91425" anchor="t" anchorCtr="0">
            <a:noAutofit/>
          </a:bodyPr>
          <a:lstStyle>
            <a:lvl1pPr marL="457200" marR="0" lvl="0" indent="-317500" algn="l">
              <a:lnSpc>
                <a:spcPct val="90000"/>
              </a:lnSpc>
              <a:spcBef>
                <a:spcPts val="0"/>
              </a:spcBef>
              <a:spcAft>
                <a:spcPts val="0"/>
              </a:spcAft>
              <a:buClr>
                <a:schemeClr val="dk1"/>
              </a:buClr>
              <a:buSzPts val="1400"/>
              <a:buFont typeface="Arial"/>
              <a:buChar char="•"/>
              <a:defRPr sz="1400" b="0" i="0" u="none" strike="noStrike" cap="none">
                <a:solidFill>
                  <a:srgbClr val="000000"/>
                </a:solidFill>
                <a:latin typeface="Arial"/>
                <a:ea typeface="Arial"/>
                <a:cs typeface="Arial"/>
                <a:sym typeface="Arial"/>
              </a:defRPr>
            </a:lvl1pPr>
            <a:lvl2pPr marL="914400" marR="0" lvl="1" indent="-317500" algn="l">
              <a:lnSpc>
                <a:spcPct val="90000"/>
              </a:lnSpc>
              <a:spcBef>
                <a:spcPts val="0"/>
              </a:spcBef>
              <a:spcAft>
                <a:spcPts val="0"/>
              </a:spcAft>
              <a:buClr>
                <a:schemeClr val="dk1"/>
              </a:buClr>
              <a:buSzPts val="1400"/>
              <a:buFont typeface="Arial"/>
              <a:buChar char="•"/>
              <a:defRPr sz="1400" b="0" i="0" u="none" strike="noStrike" cap="none">
                <a:solidFill>
                  <a:srgbClr val="000000"/>
                </a:solidFill>
                <a:latin typeface="Arial"/>
                <a:ea typeface="Arial"/>
                <a:cs typeface="Arial"/>
                <a:sym typeface="Arial"/>
              </a:defRPr>
            </a:lvl2pPr>
            <a:lvl3pPr marL="1371600" marR="0" lvl="2" indent="-317500" algn="l">
              <a:lnSpc>
                <a:spcPct val="90000"/>
              </a:lnSpc>
              <a:spcBef>
                <a:spcPts val="0"/>
              </a:spcBef>
              <a:spcAft>
                <a:spcPts val="0"/>
              </a:spcAft>
              <a:buClr>
                <a:schemeClr val="dk1"/>
              </a:buClr>
              <a:buSzPts val="1400"/>
              <a:buFont typeface="Arial"/>
              <a:buChar char="•"/>
              <a:defRPr sz="1400" b="0" i="0" u="none" strike="noStrike" cap="none">
                <a:solidFill>
                  <a:srgbClr val="000000"/>
                </a:solidFill>
                <a:latin typeface="Arial"/>
                <a:ea typeface="Arial"/>
                <a:cs typeface="Arial"/>
                <a:sym typeface="Arial"/>
              </a:defRPr>
            </a:lvl3pPr>
            <a:lvl4pPr marL="1828800" marR="0" lvl="3" indent="-317500" algn="l">
              <a:lnSpc>
                <a:spcPct val="90000"/>
              </a:lnSpc>
              <a:spcBef>
                <a:spcPts val="0"/>
              </a:spcBef>
              <a:spcAft>
                <a:spcPts val="0"/>
              </a:spcAft>
              <a:buClr>
                <a:schemeClr val="dk1"/>
              </a:buClr>
              <a:buSzPts val="1400"/>
              <a:buFont typeface="Arial"/>
              <a:buChar char="•"/>
              <a:defRPr sz="1400" b="0" i="0" u="none" strike="noStrike" cap="none">
                <a:solidFill>
                  <a:srgbClr val="000000"/>
                </a:solidFill>
                <a:latin typeface="Arial"/>
                <a:ea typeface="Arial"/>
                <a:cs typeface="Arial"/>
                <a:sym typeface="Arial"/>
              </a:defRPr>
            </a:lvl4pPr>
            <a:lvl5pPr marL="2286000" marR="0" lvl="4" indent="-317500" algn="l">
              <a:lnSpc>
                <a:spcPct val="90000"/>
              </a:lnSpc>
              <a:spcBef>
                <a:spcPts val="0"/>
              </a:spcBef>
              <a:spcAft>
                <a:spcPts val="0"/>
              </a:spcAft>
              <a:buClr>
                <a:schemeClr val="dk1"/>
              </a:buClr>
              <a:buSzPts val="1400"/>
              <a:buFont typeface="Arial"/>
              <a:buChar char="•"/>
              <a:defRPr sz="1400" b="0" i="0" u="none" strike="noStrike" cap="none">
                <a:solidFill>
                  <a:srgbClr val="000000"/>
                </a:solidFill>
                <a:latin typeface="Arial"/>
                <a:ea typeface="Arial"/>
                <a:cs typeface="Arial"/>
                <a:sym typeface="Arial"/>
              </a:defRPr>
            </a:lvl5pPr>
            <a:lvl6pPr marL="2743200" marR="0" lvl="5" indent="-317500" algn="l">
              <a:lnSpc>
                <a:spcPct val="90000"/>
              </a:lnSpc>
              <a:spcBef>
                <a:spcPts val="0"/>
              </a:spcBef>
              <a:spcAft>
                <a:spcPts val="0"/>
              </a:spcAft>
              <a:buClr>
                <a:schemeClr val="dk1"/>
              </a:buClr>
              <a:buSzPts val="1400"/>
              <a:buFont typeface="Arial"/>
              <a:buChar char="•"/>
              <a:defRPr sz="1400" b="0" i="0" u="none" strike="noStrike" cap="none">
                <a:solidFill>
                  <a:srgbClr val="000000"/>
                </a:solidFill>
                <a:latin typeface="Arial"/>
                <a:ea typeface="Arial"/>
                <a:cs typeface="Arial"/>
                <a:sym typeface="Arial"/>
              </a:defRPr>
            </a:lvl6pPr>
            <a:lvl7pPr marL="3200400" marR="0" lvl="6" indent="-317500" algn="l">
              <a:lnSpc>
                <a:spcPct val="90000"/>
              </a:lnSpc>
              <a:spcBef>
                <a:spcPts val="0"/>
              </a:spcBef>
              <a:spcAft>
                <a:spcPts val="0"/>
              </a:spcAft>
              <a:buClr>
                <a:schemeClr val="dk1"/>
              </a:buClr>
              <a:buSzPts val="1400"/>
              <a:buFont typeface="Arial"/>
              <a:buChar char="•"/>
              <a:defRPr sz="1400" b="0" i="0" u="none" strike="noStrike" cap="none">
                <a:solidFill>
                  <a:srgbClr val="000000"/>
                </a:solidFill>
                <a:latin typeface="Arial"/>
                <a:ea typeface="Arial"/>
                <a:cs typeface="Arial"/>
                <a:sym typeface="Arial"/>
              </a:defRPr>
            </a:lvl7pPr>
            <a:lvl8pPr marL="3657600" marR="0" lvl="7" indent="-317500" algn="l">
              <a:lnSpc>
                <a:spcPct val="90000"/>
              </a:lnSpc>
              <a:spcBef>
                <a:spcPts val="0"/>
              </a:spcBef>
              <a:spcAft>
                <a:spcPts val="0"/>
              </a:spcAft>
              <a:buClr>
                <a:schemeClr val="dk1"/>
              </a:buClr>
              <a:buSzPts val="1400"/>
              <a:buFont typeface="Arial"/>
              <a:buChar char="•"/>
              <a:defRPr sz="1400" b="0" i="0" u="none" strike="noStrike" cap="none">
                <a:solidFill>
                  <a:srgbClr val="000000"/>
                </a:solidFill>
                <a:latin typeface="Arial"/>
                <a:ea typeface="Arial"/>
                <a:cs typeface="Arial"/>
                <a:sym typeface="Arial"/>
              </a:defRPr>
            </a:lvl8pPr>
            <a:lvl9pPr marL="4114800" marR="0" lvl="8" indent="-317500" algn="l">
              <a:lnSpc>
                <a:spcPct val="90000"/>
              </a:lnSpc>
              <a:spcBef>
                <a:spcPts val="0"/>
              </a:spcBef>
              <a:spcAft>
                <a:spcPts val="0"/>
              </a:spcAft>
              <a:buClr>
                <a:schemeClr val="dk1"/>
              </a:buClr>
              <a:buSzPts val="1400"/>
              <a:buFont typeface="Arial"/>
              <a:buChar char="•"/>
              <a:defRPr sz="1400" b="0" i="0" u="none" strike="noStrike" cap="none">
                <a:solidFill>
                  <a:srgbClr val="000000"/>
                </a:solidFill>
                <a:latin typeface="Arial"/>
                <a:ea typeface="Arial"/>
                <a:cs typeface="Arial"/>
                <a:sym typeface="Arial"/>
              </a:defRPr>
            </a:lvl9pPr>
          </a:lstStyle>
          <a:p>
            <a:endParaRPr/>
          </a:p>
        </p:txBody>
      </p:sp>
      <p:sp>
        <p:nvSpPr>
          <p:cNvPr id="93" name="Google Shape;93;p23"/>
          <p:cNvSpPr txBox="1">
            <a:spLocks noGrp="1"/>
          </p:cNvSpPr>
          <p:nvPr>
            <p:ph type="body" idx="2"/>
          </p:nvPr>
        </p:nvSpPr>
        <p:spPr>
          <a:xfrm>
            <a:off x="839787" y="2057400"/>
            <a:ext cx="3932237" cy="3811588"/>
          </a:xfrm>
          <a:prstGeom prst="rect">
            <a:avLst/>
          </a:prstGeom>
          <a:noFill/>
          <a:ln>
            <a:noFill/>
          </a:ln>
        </p:spPr>
        <p:txBody>
          <a:bodyPr spcFirstLastPara="1" wrap="square" lIns="91425" tIns="91425" rIns="91425" bIns="91425" anchor="t" anchorCtr="0">
            <a:noAutofit/>
          </a:bodyPr>
          <a:lstStyle>
            <a:lvl1pPr marL="457200" marR="0" lvl="0" indent="-228600" algn="l">
              <a:lnSpc>
                <a:spcPct val="90000"/>
              </a:lnSpc>
              <a:spcBef>
                <a:spcPts val="0"/>
              </a:spcBef>
              <a:spcAft>
                <a:spcPts val="0"/>
              </a:spcAft>
              <a:buClr>
                <a:schemeClr val="dk1"/>
              </a:buClr>
              <a:buSzPts val="1400"/>
              <a:buFont typeface="Calibri"/>
              <a:buNone/>
              <a:defRPr sz="1400" b="0" i="0" u="none" strike="noStrike" cap="none">
                <a:solidFill>
                  <a:srgbClr val="000000"/>
                </a:solidFill>
                <a:latin typeface="Arial"/>
                <a:ea typeface="Arial"/>
                <a:cs typeface="Arial"/>
                <a:sym typeface="Arial"/>
              </a:defRPr>
            </a:lvl1pPr>
            <a:lvl2pPr marL="914400" marR="0" lvl="1" indent="-228600" algn="l">
              <a:lnSpc>
                <a:spcPct val="90000"/>
              </a:lnSpc>
              <a:spcBef>
                <a:spcPts val="0"/>
              </a:spcBef>
              <a:spcAft>
                <a:spcPts val="0"/>
              </a:spcAft>
              <a:buClr>
                <a:schemeClr val="dk1"/>
              </a:buClr>
              <a:buSzPts val="1400"/>
              <a:buFont typeface="Calibri"/>
              <a:buNone/>
              <a:defRPr sz="1400" b="0" i="0" u="none" strike="noStrike" cap="none">
                <a:solidFill>
                  <a:srgbClr val="000000"/>
                </a:solidFill>
                <a:latin typeface="Arial"/>
                <a:ea typeface="Arial"/>
                <a:cs typeface="Arial"/>
                <a:sym typeface="Arial"/>
              </a:defRPr>
            </a:lvl2pPr>
            <a:lvl3pPr marL="1371600" marR="0" lvl="2" indent="-228600" algn="l">
              <a:lnSpc>
                <a:spcPct val="90000"/>
              </a:lnSpc>
              <a:spcBef>
                <a:spcPts val="0"/>
              </a:spcBef>
              <a:spcAft>
                <a:spcPts val="0"/>
              </a:spcAft>
              <a:buClr>
                <a:schemeClr val="dk1"/>
              </a:buClr>
              <a:buSzPts val="1400"/>
              <a:buFont typeface="Calibri"/>
              <a:buNone/>
              <a:defRPr sz="1400" b="0" i="0" u="none" strike="noStrike" cap="none">
                <a:solidFill>
                  <a:srgbClr val="000000"/>
                </a:solidFill>
                <a:latin typeface="Arial"/>
                <a:ea typeface="Arial"/>
                <a:cs typeface="Arial"/>
                <a:sym typeface="Arial"/>
              </a:defRPr>
            </a:lvl3pPr>
            <a:lvl4pPr marL="1828800" marR="0" lvl="3" indent="-228600" algn="l">
              <a:lnSpc>
                <a:spcPct val="90000"/>
              </a:lnSpc>
              <a:spcBef>
                <a:spcPts val="0"/>
              </a:spcBef>
              <a:spcAft>
                <a:spcPts val="0"/>
              </a:spcAft>
              <a:buClr>
                <a:schemeClr val="dk1"/>
              </a:buClr>
              <a:buSzPts val="1400"/>
              <a:buFont typeface="Calibri"/>
              <a:buNone/>
              <a:defRPr sz="1400" b="0" i="0" u="none" strike="noStrike" cap="none">
                <a:solidFill>
                  <a:srgbClr val="000000"/>
                </a:solidFill>
                <a:latin typeface="Arial"/>
                <a:ea typeface="Arial"/>
                <a:cs typeface="Arial"/>
                <a:sym typeface="Arial"/>
              </a:defRPr>
            </a:lvl4pPr>
            <a:lvl5pPr marL="2286000" marR="0" lvl="4" indent="-228600" algn="l">
              <a:lnSpc>
                <a:spcPct val="90000"/>
              </a:lnSpc>
              <a:spcBef>
                <a:spcPts val="0"/>
              </a:spcBef>
              <a:spcAft>
                <a:spcPts val="0"/>
              </a:spcAft>
              <a:buClr>
                <a:schemeClr val="dk1"/>
              </a:buClr>
              <a:buSzPts val="1400"/>
              <a:buFont typeface="Calibri"/>
              <a:buNone/>
              <a:defRPr sz="1400" b="0" i="0" u="none" strike="noStrike" cap="none">
                <a:solidFill>
                  <a:srgbClr val="000000"/>
                </a:solidFill>
                <a:latin typeface="Arial"/>
                <a:ea typeface="Arial"/>
                <a:cs typeface="Arial"/>
                <a:sym typeface="Arial"/>
              </a:defRPr>
            </a:lvl5pPr>
            <a:lvl6pPr marL="2743200" marR="0" lvl="5" indent="-228600" algn="l">
              <a:lnSpc>
                <a:spcPct val="90000"/>
              </a:lnSpc>
              <a:spcBef>
                <a:spcPts val="0"/>
              </a:spcBef>
              <a:spcAft>
                <a:spcPts val="0"/>
              </a:spcAft>
              <a:buClr>
                <a:schemeClr val="dk1"/>
              </a:buClr>
              <a:buSzPts val="1400"/>
              <a:buFont typeface="Calibri"/>
              <a:buNone/>
              <a:defRPr sz="1400" b="0" i="0" u="none" strike="noStrike" cap="none">
                <a:solidFill>
                  <a:srgbClr val="000000"/>
                </a:solidFill>
                <a:latin typeface="Arial"/>
                <a:ea typeface="Arial"/>
                <a:cs typeface="Arial"/>
                <a:sym typeface="Arial"/>
              </a:defRPr>
            </a:lvl6pPr>
            <a:lvl7pPr marL="3200400" marR="0" lvl="6" indent="-228600" algn="l">
              <a:lnSpc>
                <a:spcPct val="90000"/>
              </a:lnSpc>
              <a:spcBef>
                <a:spcPts val="0"/>
              </a:spcBef>
              <a:spcAft>
                <a:spcPts val="0"/>
              </a:spcAft>
              <a:buClr>
                <a:schemeClr val="dk1"/>
              </a:buClr>
              <a:buSzPts val="1400"/>
              <a:buFont typeface="Calibri"/>
              <a:buNone/>
              <a:defRPr sz="1400" b="0" i="0" u="none" strike="noStrike" cap="none">
                <a:solidFill>
                  <a:srgbClr val="000000"/>
                </a:solidFill>
                <a:latin typeface="Arial"/>
                <a:ea typeface="Arial"/>
                <a:cs typeface="Arial"/>
                <a:sym typeface="Arial"/>
              </a:defRPr>
            </a:lvl7pPr>
            <a:lvl8pPr marL="3657600" marR="0" lvl="7" indent="-228600" algn="l">
              <a:lnSpc>
                <a:spcPct val="90000"/>
              </a:lnSpc>
              <a:spcBef>
                <a:spcPts val="0"/>
              </a:spcBef>
              <a:spcAft>
                <a:spcPts val="0"/>
              </a:spcAft>
              <a:buClr>
                <a:schemeClr val="dk1"/>
              </a:buClr>
              <a:buSzPts val="1400"/>
              <a:buFont typeface="Calibri"/>
              <a:buNone/>
              <a:defRPr sz="1400" b="0" i="0" u="none" strike="noStrike" cap="none">
                <a:solidFill>
                  <a:srgbClr val="000000"/>
                </a:solidFill>
                <a:latin typeface="Arial"/>
                <a:ea typeface="Arial"/>
                <a:cs typeface="Arial"/>
                <a:sym typeface="Arial"/>
              </a:defRPr>
            </a:lvl8pPr>
            <a:lvl9pPr marL="4114800" marR="0" lvl="8" indent="-228600" algn="l">
              <a:lnSpc>
                <a:spcPct val="90000"/>
              </a:lnSpc>
              <a:spcBef>
                <a:spcPts val="0"/>
              </a:spcBef>
              <a:spcAft>
                <a:spcPts val="0"/>
              </a:spcAft>
              <a:buClr>
                <a:schemeClr val="dk1"/>
              </a:buClr>
              <a:buSzPts val="1400"/>
              <a:buFont typeface="Calibri"/>
              <a:buNone/>
              <a:defRPr sz="1400" b="0" i="0" u="none" strike="noStrike" cap="none">
                <a:solidFill>
                  <a:srgbClr val="000000"/>
                </a:solidFill>
                <a:latin typeface="Arial"/>
                <a:ea typeface="Arial"/>
                <a:cs typeface="Arial"/>
                <a:sym typeface="Arial"/>
              </a:defRPr>
            </a:lvl9pPr>
          </a:lstStyle>
          <a:p>
            <a:endParaRPr/>
          </a:p>
        </p:txBody>
      </p:sp>
      <p:sp>
        <p:nvSpPr>
          <p:cNvPr id="94" name="Google Shape;94;p23"/>
          <p:cNvSpPr txBox="1">
            <a:spLocks noGrp="1"/>
          </p:cNvSpPr>
          <p:nvPr>
            <p:ph type="dt" idx="10"/>
          </p:nvPr>
        </p:nvSpPr>
        <p:spPr>
          <a:xfrm>
            <a:off x="838200" y="6356350"/>
            <a:ext cx="2743199" cy="365125"/>
          </a:xfrm>
          <a:prstGeom prst="rect">
            <a:avLst/>
          </a:prstGeom>
          <a:noFill/>
          <a:ln>
            <a:noFill/>
          </a:ln>
        </p:spPr>
        <p:txBody>
          <a:bodyPr spcFirstLastPara="1" wrap="square" lIns="91425" tIns="91425" rIns="91425" bIns="91425" anchor="t" anchorCtr="0">
            <a:noAutofit/>
          </a:bodyPr>
          <a:lstStyle>
            <a:lvl1pPr marR="0" lvl="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endParaRPr/>
          </a:p>
        </p:txBody>
      </p:sp>
      <p:sp>
        <p:nvSpPr>
          <p:cNvPr id="95" name="Google Shape;95;p23"/>
          <p:cNvSpPr txBox="1">
            <a:spLocks noGrp="1"/>
          </p:cNvSpPr>
          <p:nvPr>
            <p:ph type="ftr" idx="11"/>
          </p:nvPr>
        </p:nvSpPr>
        <p:spPr>
          <a:xfrm>
            <a:off x="4038600" y="6356350"/>
            <a:ext cx="4114800" cy="365125"/>
          </a:xfrm>
          <a:prstGeom prst="rect">
            <a:avLst/>
          </a:prstGeom>
          <a:noFill/>
          <a:ln>
            <a:noFill/>
          </a:ln>
        </p:spPr>
        <p:txBody>
          <a:bodyPr spcFirstLastPara="1" wrap="square" lIns="91425" tIns="91425" rIns="91425" bIns="91425" anchor="t" anchorCtr="0">
            <a:noAutofit/>
          </a:bodyPr>
          <a:lstStyle>
            <a:lvl1pPr marR="0" lvl="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endParaRPr/>
          </a:p>
        </p:txBody>
      </p:sp>
      <p:sp>
        <p:nvSpPr>
          <p:cNvPr id="96" name="Google Shape;96;p23"/>
          <p:cNvSpPr txBox="1">
            <a:spLocks noGrp="1"/>
          </p:cNvSpPr>
          <p:nvPr>
            <p:ph type="sldNum" idx="12"/>
          </p:nvPr>
        </p:nvSpPr>
        <p:spPr>
          <a:xfrm>
            <a:off x="8610600" y="6356350"/>
            <a:ext cx="2743199" cy="365125"/>
          </a:xfrm>
          <a:prstGeom prst="rect">
            <a:avLst/>
          </a:prstGeom>
          <a:noFill/>
          <a:ln>
            <a:noFill/>
          </a:ln>
        </p:spPr>
        <p:txBody>
          <a:bodyPr spcFirstLastPara="1" wrap="square" lIns="91425" tIns="45700" rIns="91425" bIns="45700" anchor="t" anchorCtr="0">
            <a:noAutofit/>
          </a:bodyPr>
          <a:lstStyle>
            <a:lvl1pPr marL="0" marR="0" lvl="0" indent="0" algn="l" rtl="0">
              <a:lnSpc>
                <a:spcPct val="100000"/>
              </a:lnSpc>
              <a:spcBef>
                <a:spcPts val="0"/>
              </a:spcBef>
              <a:spcAft>
                <a:spcPts val="0"/>
              </a:spcAft>
              <a:buClr>
                <a:schemeClr val="dk1"/>
              </a:buClr>
              <a:buSzPts val="450"/>
              <a:buFont typeface="Calibri"/>
              <a:buNone/>
              <a:defRPr sz="1800" b="0" i="0" u="none" strike="noStrike" cap="none">
                <a:solidFill>
                  <a:schemeClr val="dk1"/>
                </a:solidFill>
                <a:latin typeface="Calibri"/>
                <a:ea typeface="Calibri"/>
                <a:cs typeface="Calibri"/>
                <a:sym typeface="Calibri"/>
              </a:defRPr>
            </a:lvl1pPr>
            <a:lvl2pPr marL="0" marR="0" lvl="1" indent="0" algn="l" rtl="0">
              <a:lnSpc>
                <a:spcPct val="100000"/>
              </a:lnSpc>
              <a:spcBef>
                <a:spcPts val="0"/>
              </a:spcBef>
              <a:spcAft>
                <a:spcPts val="0"/>
              </a:spcAft>
              <a:buClr>
                <a:schemeClr val="dk1"/>
              </a:buClr>
              <a:buSzPts val="450"/>
              <a:buFont typeface="Calibri"/>
              <a:buNone/>
              <a:defRPr sz="1800" b="0" i="0" u="none" strike="noStrike" cap="none">
                <a:solidFill>
                  <a:schemeClr val="dk1"/>
                </a:solidFill>
                <a:latin typeface="Calibri"/>
                <a:ea typeface="Calibri"/>
                <a:cs typeface="Calibri"/>
                <a:sym typeface="Calibri"/>
              </a:defRPr>
            </a:lvl2pPr>
            <a:lvl3pPr marL="0" marR="0" lvl="2" indent="0" algn="l" rtl="0">
              <a:lnSpc>
                <a:spcPct val="100000"/>
              </a:lnSpc>
              <a:spcBef>
                <a:spcPts val="0"/>
              </a:spcBef>
              <a:spcAft>
                <a:spcPts val="0"/>
              </a:spcAft>
              <a:buClr>
                <a:schemeClr val="dk1"/>
              </a:buClr>
              <a:buSzPts val="450"/>
              <a:buFont typeface="Calibri"/>
              <a:buNone/>
              <a:defRPr sz="1800" b="0" i="0" u="none" strike="noStrike" cap="none">
                <a:solidFill>
                  <a:schemeClr val="dk1"/>
                </a:solidFill>
                <a:latin typeface="Calibri"/>
                <a:ea typeface="Calibri"/>
                <a:cs typeface="Calibri"/>
                <a:sym typeface="Calibri"/>
              </a:defRPr>
            </a:lvl3pPr>
            <a:lvl4pPr marL="0" marR="0" lvl="3" indent="0" algn="l" rtl="0">
              <a:lnSpc>
                <a:spcPct val="100000"/>
              </a:lnSpc>
              <a:spcBef>
                <a:spcPts val="0"/>
              </a:spcBef>
              <a:spcAft>
                <a:spcPts val="0"/>
              </a:spcAft>
              <a:buClr>
                <a:schemeClr val="dk1"/>
              </a:buClr>
              <a:buSzPts val="450"/>
              <a:buFont typeface="Calibri"/>
              <a:buNone/>
              <a:defRPr sz="1800" b="0" i="0" u="none" strike="noStrike" cap="none">
                <a:solidFill>
                  <a:schemeClr val="dk1"/>
                </a:solidFill>
                <a:latin typeface="Calibri"/>
                <a:ea typeface="Calibri"/>
                <a:cs typeface="Calibri"/>
                <a:sym typeface="Calibri"/>
              </a:defRPr>
            </a:lvl4pPr>
            <a:lvl5pPr marL="0" marR="0" lvl="4" indent="0" algn="l" rtl="0">
              <a:lnSpc>
                <a:spcPct val="100000"/>
              </a:lnSpc>
              <a:spcBef>
                <a:spcPts val="0"/>
              </a:spcBef>
              <a:spcAft>
                <a:spcPts val="0"/>
              </a:spcAft>
              <a:buClr>
                <a:schemeClr val="dk1"/>
              </a:buClr>
              <a:buSzPts val="450"/>
              <a:buFont typeface="Calibri"/>
              <a:buNone/>
              <a:defRPr sz="1800" b="0" i="0" u="none" strike="noStrike" cap="none">
                <a:solidFill>
                  <a:schemeClr val="dk1"/>
                </a:solidFill>
                <a:latin typeface="Calibri"/>
                <a:ea typeface="Calibri"/>
                <a:cs typeface="Calibri"/>
                <a:sym typeface="Calibri"/>
              </a:defRPr>
            </a:lvl5pPr>
            <a:lvl6pPr marL="0" marR="0" lvl="5" indent="0" algn="l" rtl="0">
              <a:lnSpc>
                <a:spcPct val="100000"/>
              </a:lnSpc>
              <a:spcBef>
                <a:spcPts val="0"/>
              </a:spcBef>
              <a:spcAft>
                <a:spcPts val="0"/>
              </a:spcAft>
              <a:buClr>
                <a:schemeClr val="dk1"/>
              </a:buClr>
              <a:buSzPts val="450"/>
              <a:buFont typeface="Calibri"/>
              <a:buNone/>
              <a:defRPr sz="1800" b="0" i="0" u="none" strike="noStrike" cap="none">
                <a:solidFill>
                  <a:schemeClr val="dk1"/>
                </a:solidFill>
                <a:latin typeface="Calibri"/>
                <a:ea typeface="Calibri"/>
                <a:cs typeface="Calibri"/>
                <a:sym typeface="Calibri"/>
              </a:defRPr>
            </a:lvl6pPr>
            <a:lvl7pPr marL="0" marR="0" lvl="6" indent="0" algn="l" rtl="0">
              <a:lnSpc>
                <a:spcPct val="100000"/>
              </a:lnSpc>
              <a:spcBef>
                <a:spcPts val="0"/>
              </a:spcBef>
              <a:spcAft>
                <a:spcPts val="0"/>
              </a:spcAft>
              <a:buClr>
                <a:schemeClr val="dk1"/>
              </a:buClr>
              <a:buSzPts val="450"/>
              <a:buFont typeface="Calibri"/>
              <a:buNone/>
              <a:defRPr sz="1800" b="0" i="0" u="none" strike="noStrike" cap="none">
                <a:solidFill>
                  <a:schemeClr val="dk1"/>
                </a:solidFill>
                <a:latin typeface="Calibri"/>
                <a:ea typeface="Calibri"/>
                <a:cs typeface="Calibri"/>
                <a:sym typeface="Calibri"/>
              </a:defRPr>
            </a:lvl7pPr>
            <a:lvl8pPr marL="0" marR="0" lvl="7" indent="0" algn="l" rtl="0">
              <a:lnSpc>
                <a:spcPct val="100000"/>
              </a:lnSpc>
              <a:spcBef>
                <a:spcPts val="0"/>
              </a:spcBef>
              <a:spcAft>
                <a:spcPts val="0"/>
              </a:spcAft>
              <a:buClr>
                <a:schemeClr val="dk1"/>
              </a:buClr>
              <a:buSzPts val="450"/>
              <a:buFont typeface="Calibri"/>
              <a:buNone/>
              <a:defRPr sz="1800" b="0" i="0" u="none" strike="noStrike" cap="none">
                <a:solidFill>
                  <a:schemeClr val="dk1"/>
                </a:solidFill>
                <a:latin typeface="Calibri"/>
                <a:ea typeface="Calibri"/>
                <a:cs typeface="Calibri"/>
                <a:sym typeface="Calibri"/>
              </a:defRPr>
            </a:lvl8pPr>
            <a:lvl9pPr marL="0" marR="0" lvl="8" indent="0" algn="l" rtl="0">
              <a:lnSpc>
                <a:spcPct val="100000"/>
              </a:lnSpc>
              <a:spcBef>
                <a:spcPts val="0"/>
              </a:spcBef>
              <a:spcAft>
                <a:spcPts val="0"/>
              </a:spcAft>
              <a:buClr>
                <a:schemeClr val="dk1"/>
              </a:buClr>
              <a:buSzPts val="450"/>
              <a:buFont typeface="Calibri"/>
              <a:buNone/>
              <a:defRPr sz="1800" b="0" i="0" u="none" strike="noStrike" cap="none">
                <a:solidFill>
                  <a:schemeClr val="dk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97"/>
        <p:cNvGrpSpPr/>
        <p:nvPr/>
      </p:nvGrpSpPr>
      <p:grpSpPr>
        <a:xfrm>
          <a:off x="0" y="0"/>
          <a:ext cx="0" cy="0"/>
          <a:chOff x="0" y="0"/>
          <a:chExt cx="0" cy="0"/>
        </a:xfrm>
      </p:grpSpPr>
      <p:sp>
        <p:nvSpPr>
          <p:cNvPr id="98" name="Google Shape;98;p24"/>
          <p:cNvSpPr txBox="1">
            <a:spLocks noGrp="1"/>
          </p:cNvSpPr>
          <p:nvPr>
            <p:ph type="title"/>
          </p:nvPr>
        </p:nvSpPr>
        <p:spPr>
          <a:xfrm>
            <a:off x="839787" y="457200"/>
            <a:ext cx="3932237" cy="1600199"/>
          </a:xfrm>
          <a:prstGeom prst="rect">
            <a:avLst/>
          </a:prstGeom>
          <a:noFill/>
          <a:ln>
            <a:noFill/>
          </a:ln>
        </p:spPr>
        <p:txBody>
          <a:bodyPr spcFirstLastPara="1" wrap="square" lIns="91425" tIns="91425" rIns="91425" bIns="91425" anchor="b" anchorCtr="0">
            <a:noAutofit/>
          </a:bodyPr>
          <a:lstStyle>
            <a:lvl1pPr marR="0" lvl="0" algn="l">
              <a:lnSpc>
                <a:spcPct val="90000"/>
              </a:lnSpc>
              <a:spcBef>
                <a:spcPts val="0"/>
              </a:spcBef>
              <a:spcAft>
                <a:spcPts val="0"/>
              </a:spcAft>
              <a:buClr>
                <a:schemeClr val="dk1"/>
              </a:buClr>
              <a:buSzPts val="1400"/>
              <a:buFont typeface="Calibri"/>
              <a:buNone/>
              <a:defRPr sz="1400" b="0" i="0" u="none" strike="noStrike" cap="none">
                <a:solidFill>
                  <a:srgbClr val="000000"/>
                </a:solidFill>
                <a:latin typeface="Arial"/>
                <a:ea typeface="Arial"/>
                <a:cs typeface="Arial"/>
                <a:sym typeface="Arial"/>
              </a:defRPr>
            </a:lvl1pPr>
            <a:lvl2pPr marR="0" lvl="1" algn="l">
              <a:lnSpc>
                <a:spcPct val="100000"/>
              </a:lnSpc>
              <a:spcBef>
                <a:spcPts val="0"/>
              </a:spcBef>
              <a:spcAft>
                <a:spcPts val="0"/>
              </a:spcAft>
              <a:buSzPts val="1400"/>
              <a:buNone/>
              <a:defRPr sz="1800"/>
            </a:lvl2pPr>
            <a:lvl3pPr marR="0" lvl="2" algn="l">
              <a:lnSpc>
                <a:spcPct val="100000"/>
              </a:lnSpc>
              <a:spcBef>
                <a:spcPts val="0"/>
              </a:spcBef>
              <a:spcAft>
                <a:spcPts val="0"/>
              </a:spcAft>
              <a:buSzPts val="1400"/>
              <a:buNone/>
              <a:defRPr sz="1800"/>
            </a:lvl3pPr>
            <a:lvl4pPr marR="0" lvl="3" algn="l">
              <a:lnSpc>
                <a:spcPct val="100000"/>
              </a:lnSpc>
              <a:spcBef>
                <a:spcPts val="0"/>
              </a:spcBef>
              <a:spcAft>
                <a:spcPts val="0"/>
              </a:spcAft>
              <a:buSzPts val="1400"/>
              <a:buNone/>
              <a:defRPr sz="1800"/>
            </a:lvl4pPr>
            <a:lvl5pPr marR="0" lvl="4" algn="l">
              <a:lnSpc>
                <a:spcPct val="100000"/>
              </a:lnSpc>
              <a:spcBef>
                <a:spcPts val="0"/>
              </a:spcBef>
              <a:spcAft>
                <a:spcPts val="0"/>
              </a:spcAft>
              <a:buSzPts val="1400"/>
              <a:buNone/>
              <a:defRPr sz="1800"/>
            </a:lvl5pPr>
            <a:lvl6pPr marR="0" lvl="5" algn="l">
              <a:lnSpc>
                <a:spcPct val="100000"/>
              </a:lnSpc>
              <a:spcBef>
                <a:spcPts val="0"/>
              </a:spcBef>
              <a:spcAft>
                <a:spcPts val="0"/>
              </a:spcAft>
              <a:buSzPts val="1400"/>
              <a:buNone/>
              <a:defRPr sz="1800"/>
            </a:lvl6pPr>
            <a:lvl7pPr marR="0" lvl="6" algn="l">
              <a:lnSpc>
                <a:spcPct val="100000"/>
              </a:lnSpc>
              <a:spcBef>
                <a:spcPts val="0"/>
              </a:spcBef>
              <a:spcAft>
                <a:spcPts val="0"/>
              </a:spcAft>
              <a:buSzPts val="1400"/>
              <a:buNone/>
              <a:defRPr sz="1800"/>
            </a:lvl7pPr>
            <a:lvl8pPr marR="0" lvl="7" algn="l">
              <a:lnSpc>
                <a:spcPct val="100000"/>
              </a:lnSpc>
              <a:spcBef>
                <a:spcPts val="0"/>
              </a:spcBef>
              <a:spcAft>
                <a:spcPts val="0"/>
              </a:spcAft>
              <a:buSzPts val="1400"/>
              <a:buNone/>
              <a:defRPr sz="1800"/>
            </a:lvl8pPr>
            <a:lvl9pPr marR="0" lvl="8" algn="l">
              <a:lnSpc>
                <a:spcPct val="100000"/>
              </a:lnSpc>
              <a:spcBef>
                <a:spcPts val="0"/>
              </a:spcBef>
              <a:spcAft>
                <a:spcPts val="0"/>
              </a:spcAft>
              <a:buSzPts val="1400"/>
              <a:buNone/>
              <a:defRPr sz="1800"/>
            </a:lvl9pPr>
          </a:lstStyle>
          <a:p>
            <a:endParaRPr/>
          </a:p>
        </p:txBody>
      </p:sp>
      <p:sp>
        <p:nvSpPr>
          <p:cNvPr id="99" name="Google Shape;99;p24"/>
          <p:cNvSpPr>
            <a:spLocks noGrp="1"/>
          </p:cNvSpPr>
          <p:nvPr>
            <p:ph type="pic" idx="2"/>
          </p:nvPr>
        </p:nvSpPr>
        <p:spPr>
          <a:xfrm>
            <a:off x="5183187" y="987425"/>
            <a:ext cx="6172199" cy="4873624"/>
          </a:xfrm>
          <a:prstGeom prst="rect">
            <a:avLst/>
          </a:prstGeom>
          <a:noFill/>
          <a:ln>
            <a:noFill/>
          </a:ln>
        </p:spPr>
        <p:txBody>
          <a:bodyPr spcFirstLastPara="1" wrap="square" lIns="91425" tIns="91425" rIns="91425" bIns="91425" anchor="ctr" anchorCtr="0">
            <a:noAutofit/>
          </a:bodyPr>
          <a:lstStyle>
            <a:lvl1pPr marR="0" lvl="0" algn="l" rtl="0">
              <a:lnSpc>
                <a:spcPct val="90000"/>
              </a:lnSpc>
              <a:spcBef>
                <a:spcPts val="0"/>
              </a:spcBef>
              <a:spcAft>
                <a:spcPts val="0"/>
              </a:spcAft>
              <a:buClr>
                <a:schemeClr val="dk1"/>
              </a:buClr>
              <a:buSzPts val="1400"/>
              <a:buFont typeface="Arial"/>
              <a:buNone/>
              <a:defRPr sz="1400" b="0" i="0" u="none" strike="noStrike" cap="none">
                <a:solidFill>
                  <a:srgbClr val="000000"/>
                </a:solidFill>
                <a:latin typeface="Arial"/>
                <a:ea typeface="Arial"/>
                <a:cs typeface="Arial"/>
                <a:sym typeface="Arial"/>
              </a:defRPr>
            </a:lvl1pPr>
            <a:lvl2pPr marR="0" lvl="1" algn="l" rtl="0">
              <a:lnSpc>
                <a:spcPct val="90000"/>
              </a:lnSpc>
              <a:spcBef>
                <a:spcPts val="500"/>
              </a:spcBef>
              <a:spcAft>
                <a:spcPts val="0"/>
              </a:spcAft>
              <a:buClr>
                <a:schemeClr val="dk1"/>
              </a:buClr>
              <a:buSzPts val="1400"/>
              <a:buFont typeface="Arial"/>
              <a:buChar char="•"/>
              <a:defRPr sz="1400" b="0" i="0" u="none" strike="noStrike" cap="none">
                <a:solidFill>
                  <a:srgbClr val="000000"/>
                </a:solidFill>
                <a:latin typeface="Arial"/>
                <a:ea typeface="Arial"/>
                <a:cs typeface="Arial"/>
                <a:sym typeface="Arial"/>
              </a:defRPr>
            </a:lvl2pPr>
            <a:lvl3pPr marR="0" lvl="2" algn="l" rtl="0">
              <a:lnSpc>
                <a:spcPct val="90000"/>
              </a:lnSpc>
              <a:spcBef>
                <a:spcPts val="500"/>
              </a:spcBef>
              <a:spcAft>
                <a:spcPts val="0"/>
              </a:spcAft>
              <a:buClr>
                <a:schemeClr val="dk1"/>
              </a:buClr>
              <a:buSzPts val="1400"/>
              <a:buFont typeface="Arial"/>
              <a:buChar char="•"/>
              <a:defRPr sz="1400" b="0" i="0" u="none" strike="noStrike" cap="none">
                <a:solidFill>
                  <a:srgbClr val="000000"/>
                </a:solidFill>
                <a:latin typeface="Arial"/>
                <a:ea typeface="Arial"/>
                <a:cs typeface="Arial"/>
                <a:sym typeface="Arial"/>
              </a:defRPr>
            </a:lvl3pPr>
            <a:lvl4pPr marR="0" lvl="3" algn="l" rtl="0">
              <a:lnSpc>
                <a:spcPct val="90000"/>
              </a:lnSpc>
              <a:spcBef>
                <a:spcPts val="500"/>
              </a:spcBef>
              <a:spcAft>
                <a:spcPts val="0"/>
              </a:spcAft>
              <a:buClr>
                <a:schemeClr val="dk1"/>
              </a:buClr>
              <a:buSzPts val="1400"/>
              <a:buFont typeface="Arial"/>
              <a:buChar char="•"/>
              <a:defRPr sz="1400" b="0" i="0" u="none" strike="noStrike" cap="none">
                <a:solidFill>
                  <a:srgbClr val="000000"/>
                </a:solidFill>
                <a:latin typeface="Arial"/>
                <a:ea typeface="Arial"/>
                <a:cs typeface="Arial"/>
                <a:sym typeface="Arial"/>
              </a:defRPr>
            </a:lvl4pPr>
            <a:lvl5pPr marR="0" lvl="4" algn="l" rtl="0">
              <a:lnSpc>
                <a:spcPct val="90000"/>
              </a:lnSpc>
              <a:spcBef>
                <a:spcPts val="500"/>
              </a:spcBef>
              <a:spcAft>
                <a:spcPts val="0"/>
              </a:spcAft>
              <a:buClr>
                <a:schemeClr val="dk1"/>
              </a:buClr>
              <a:buSzPts val="1400"/>
              <a:buFont typeface="Arial"/>
              <a:buChar char="•"/>
              <a:defRPr sz="1400" b="0" i="0" u="none" strike="noStrike" cap="none">
                <a:solidFill>
                  <a:srgbClr val="000000"/>
                </a:solidFill>
                <a:latin typeface="Arial"/>
                <a:ea typeface="Arial"/>
                <a:cs typeface="Arial"/>
                <a:sym typeface="Arial"/>
              </a:defRPr>
            </a:lvl5pPr>
            <a:lvl6pPr marR="0" lvl="5" algn="l" rtl="0">
              <a:lnSpc>
                <a:spcPct val="90000"/>
              </a:lnSpc>
              <a:spcBef>
                <a:spcPts val="500"/>
              </a:spcBef>
              <a:spcAft>
                <a:spcPts val="0"/>
              </a:spcAft>
              <a:buClr>
                <a:schemeClr val="dk1"/>
              </a:buClr>
              <a:buSzPts val="1400"/>
              <a:buFont typeface="Arial"/>
              <a:buChar char="•"/>
              <a:defRPr sz="1400" b="0" i="0" u="none" strike="noStrike" cap="none">
                <a:solidFill>
                  <a:srgbClr val="000000"/>
                </a:solidFill>
                <a:latin typeface="Arial"/>
                <a:ea typeface="Arial"/>
                <a:cs typeface="Arial"/>
                <a:sym typeface="Arial"/>
              </a:defRPr>
            </a:lvl6pPr>
            <a:lvl7pPr marR="0" lvl="6" algn="l" rtl="0">
              <a:lnSpc>
                <a:spcPct val="90000"/>
              </a:lnSpc>
              <a:spcBef>
                <a:spcPts val="500"/>
              </a:spcBef>
              <a:spcAft>
                <a:spcPts val="0"/>
              </a:spcAft>
              <a:buClr>
                <a:schemeClr val="dk1"/>
              </a:buClr>
              <a:buSzPts val="1400"/>
              <a:buFont typeface="Arial"/>
              <a:buChar char="•"/>
              <a:defRPr sz="1400" b="0" i="0" u="none" strike="noStrike" cap="none">
                <a:solidFill>
                  <a:srgbClr val="000000"/>
                </a:solidFill>
                <a:latin typeface="Arial"/>
                <a:ea typeface="Arial"/>
                <a:cs typeface="Arial"/>
                <a:sym typeface="Arial"/>
              </a:defRPr>
            </a:lvl7pPr>
            <a:lvl8pPr marR="0" lvl="7" algn="l" rtl="0">
              <a:lnSpc>
                <a:spcPct val="90000"/>
              </a:lnSpc>
              <a:spcBef>
                <a:spcPts val="500"/>
              </a:spcBef>
              <a:spcAft>
                <a:spcPts val="0"/>
              </a:spcAft>
              <a:buClr>
                <a:schemeClr val="dk1"/>
              </a:buClr>
              <a:buSzPts val="1400"/>
              <a:buFont typeface="Arial"/>
              <a:buChar char="•"/>
              <a:defRPr sz="1400" b="0" i="0" u="none" strike="noStrike" cap="none">
                <a:solidFill>
                  <a:srgbClr val="000000"/>
                </a:solidFill>
                <a:latin typeface="Arial"/>
                <a:ea typeface="Arial"/>
                <a:cs typeface="Arial"/>
                <a:sym typeface="Arial"/>
              </a:defRPr>
            </a:lvl8pPr>
            <a:lvl9pPr marR="0" lvl="8" algn="l" rtl="0">
              <a:lnSpc>
                <a:spcPct val="90000"/>
              </a:lnSpc>
              <a:spcBef>
                <a:spcPts val="500"/>
              </a:spcBef>
              <a:spcAft>
                <a:spcPts val="0"/>
              </a:spcAft>
              <a:buClr>
                <a:schemeClr val="dk1"/>
              </a:buClr>
              <a:buSzPts val="1400"/>
              <a:buFont typeface="Arial"/>
              <a:buChar char="•"/>
              <a:defRPr sz="1400" b="0" i="0" u="none" strike="noStrike" cap="none">
                <a:solidFill>
                  <a:srgbClr val="000000"/>
                </a:solidFill>
                <a:latin typeface="Arial"/>
                <a:ea typeface="Arial"/>
                <a:cs typeface="Arial"/>
                <a:sym typeface="Arial"/>
              </a:defRPr>
            </a:lvl9pPr>
          </a:lstStyle>
          <a:p>
            <a:endParaRPr/>
          </a:p>
        </p:txBody>
      </p:sp>
      <p:sp>
        <p:nvSpPr>
          <p:cNvPr id="100" name="Google Shape;100;p24"/>
          <p:cNvSpPr txBox="1">
            <a:spLocks noGrp="1"/>
          </p:cNvSpPr>
          <p:nvPr>
            <p:ph type="body" idx="1"/>
          </p:nvPr>
        </p:nvSpPr>
        <p:spPr>
          <a:xfrm>
            <a:off x="839787" y="2057400"/>
            <a:ext cx="3932237" cy="3811588"/>
          </a:xfrm>
          <a:prstGeom prst="rect">
            <a:avLst/>
          </a:prstGeom>
          <a:noFill/>
          <a:ln>
            <a:noFill/>
          </a:ln>
        </p:spPr>
        <p:txBody>
          <a:bodyPr spcFirstLastPara="1" wrap="square" lIns="91425" tIns="91425" rIns="91425" bIns="91425" anchor="t" anchorCtr="0">
            <a:noAutofit/>
          </a:bodyPr>
          <a:lstStyle>
            <a:lvl1pPr marL="457200" marR="0" lvl="0" indent="-228600" algn="l">
              <a:lnSpc>
                <a:spcPct val="90000"/>
              </a:lnSpc>
              <a:spcBef>
                <a:spcPts val="0"/>
              </a:spcBef>
              <a:spcAft>
                <a:spcPts val="0"/>
              </a:spcAft>
              <a:buClr>
                <a:schemeClr val="dk1"/>
              </a:buClr>
              <a:buSzPts val="1400"/>
              <a:buFont typeface="Calibri"/>
              <a:buNone/>
              <a:defRPr sz="1400" b="0" i="0" u="none" strike="noStrike" cap="none">
                <a:solidFill>
                  <a:srgbClr val="000000"/>
                </a:solidFill>
                <a:latin typeface="Arial"/>
                <a:ea typeface="Arial"/>
                <a:cs typeface="Arial"/>
                <a:sym typeface="Arial"/>
              </a:defRPr>
            </a:lvl1pPr>
            <a:lvl2pPr marL="914400" marR="0" lvl="1" indent="-228600" algn="l">
              <a:lnSpc>
                <a:spcPct val="90000"/>
              </a:lnSpc>
              <a:spcBef>
                <a:spcPts val="0"/>
              </a:spcBef>
              <a:spcAft>
                <a:spcPts val="0"/>
              </a:spcAft>
              <a:buClr>
                <a:schemeClr val="dk1"/>
              </a:buClr>
              <a:buSzPts val="1400"/>
              <a:buFont typeface="Calibri"/>
              <a:buNone/>
              <a:defRPr sz="1400" b="0" i="0" u="none" strike="noStrike" cap="none">
                <a:solidFill>
                  <a:srgbClr val="000000"/>
                </a:solidFill>
                <a:latin typeface="Arial"/>
                <a:ea typeface="Arial"/>
                <a:cs typeface="Arial"/>
                <a:sym typeface="Arial"/>
              </a:defRPr>
            </a:lvl2pPr>
            <a:lvl3pPr marL="1371600" marR="0" lvl="2" indent="-228600" algn="l">
              <a:lnSpc>
                <a:spcPct val="90000"/>
              </a:lnSpc>
              <a:spcBef>
                <a:spcPts val="0"/>
              </a:spcBef>
              <a:spcAft>
                <a:spcPts val="0"/>
              </a:spcAft>
              <a:buClr>
                <a:schemeClr val="dk1"/>
              </a:buClr>
              <a:buSzPts val="1400"/>
              <a:buFont typeface="Calibri"/>
              <a:buNone/>
              <a:defRPr sz="1400" b="0" i="0" u="none" strike="noStrike" cap="none">
                <a:solidFill>
                  <a:srgbClr val="000000"/>
                </a:solidFill>
                <a:latin typeface="Arial"/>
                <a:ea typeface="Arial"/>
                <a:cs typeface="Arial"/>
                <a:sym typeface="Arial"/>
              </a:defRPr>
            </a:lvl3pPr>
            <a:lvl4pPr marL="1828800" marR="0" lvl="3" indent="-228600" algn="l">
              <a:lnSpc>
                <a:spcPct val="90000"/>
              </a:lnSpc>
              <a:spcBef>
                <a:spcPts val="0"/>
              </a:spcBef>
              <a:spcAft>
                <a:spcPts val="0"/>
              </a:spcAft>
              <a:buClr>
                <a:schemeClr val="dk1"/>
              </a:buClr>
              <a:buSzPts val="1400"/>
              <a:buFont typeface="Calibri"/>
              <a:buNone/>
              <a:defRPr sz="1400" b="0" i="0" u="none" strike="noStrike" cap="none">
                <a:solidFill>
                  <a:srgbClr val="000000"/>
                </a:solidFill>
                <a:latin typeface="Arial"/>
                <a:ea typeface="Arial"/>
                <a:cs typeface="Arial"/>
                <a:sym typeface="Arial"/>
              </a:defRPr>
            </a:lvl4pPr>
            <a:lvl5pPr marL="2286000" marR="0" lvl="4" indent="-228600" algn="l">
              <a:lnSpc>
                <a:spcPct val="90000"/>
              </a:lnSpc>
              <a:spcBef>
                <a:spcPts val="0"/>
              </a:spcBef>
              <a:spcAft>
                <a:spcPts val="0"/>
              </a:spcAft>
              <a:buClr>
                <a:schemeClr val="dk1"/>
              </a:buClr>
              <a:buSzPts val="1400"/>
              <a:buFont typeface="Calibri"/>
              <a:buNone/>
              <a:defRPr sz="1400" b="0" i="0" u="none" strike="noStrike" cap="none">
                <a:solidFill>
                  <a:srgbClr val="000000"/>
                </a:solidFill>
                <a:latin typeface="Arial"/>
                <a:ea typeface="Arial"/>
                <a:cs typeface="Arial"/>
                <a:sym typeface="Arial"/>
              </a:defRPr>
            </a:lvl5pPr>
            <a:lvl6pPr marL="2743200" marR="0" lvl="5" indent="-228600" algn="l">
              <a:lnSpc>
                <a:spcPct val="90000"/>
              </a:lnSpc>
              <a:spcBef>
                <a:spcPts val="0"/>
              </a:spcBef>
              <a:spcAft>
                <a:spcPts val="0"/>
              </a:spcAft>
              <a:buClr>
                <a:schemeClr val="dk1"/>
              </a:buClr>
              <a:buSzPts val="1400"/>
              <a:buFont typeface="Calibri"/>
              <a:buNone/>
              <a:defRPr sz="1400" b="0" i="0" u="none" strike="noStrike" cap="none">
                <a:solidFill>
                  <a:srgbClr val="000000"/>
                </a:solidFill>
                <a:latin typeface="Arial"/>
                <a:ea typeface="Arial"/>
                <a:cs typeface="Arial"/>
                <a:sym typeface="Arial"/>
              </a:defRPr>
            </a:lvl6pPr>
            <a:lvl7pPr marL="3200400" marR="0" lvl="6" indent="-228600" algn="l">
              <a:lnSpc>
                <a:spcPct val="90000"/>
              </a:lnSpc>
              <a:spcBef>
                <a:spcPts val="0"/>
              </a:spcBef>
              <a:spcAft>
                <a:spcPts val="0"/>
              </a:spcAft>
              <a:buClr>
                <a:schemeClr val="dk1"/>
              </a:buClr>
              <a:buSzPts val="1400"/>
              <a:buFont typeface="Calibri"/>
              <a:buNone/>
              <a:defRPr sz="1400" b="0" i="0" u="none" strike="noStrike" cap="none">
                <a:solidFill>
                  <a:srgbClr val="000000"/>
                </a:solidFill>
                <a:latin typeface="Arial"/>
                <a:ea typeface="Arial"/>
                <a:cs typeface="Arial"/>
                <a:sym typeface="Arial"/>
              </a:defRPr>
            </a:lvl7pPr>
            <a:lvl8pPr marL="3657600" marR="0" lvl="7" indent="-228600" algn="l">
              <a:lnSpc>
                <a:spcPct val="90000"/>
              </a:lnSpc>
              <a:spcBef>
                <a:spcPts val="0"/>
              </a:spcBef>
              <a:spcAft>
                <a:spcPts val="0"/>
              </a:spcAft>
              <a:buClr>
                <a:schemeClr val="dk1"/>
              </a:buClr>
              <a:buSzPts val="1400"/>
              <a:buFont typeface="Calibri"/>
              <a:buNone/>
              <a:defRPr sz="1400" b="0" i="0" u="none" strike="noStrike" cap="none">
                <a:solidFill>
                  <a:srgbClr val="000000"/>
                </a:solidFill>
                <a:latin typeface="Arial"/>
                <a:ea typeface="Arial"/>
                <a:cs typeface="Arial"/>
                <a:sym typeface="Arial"/>
              </a:defRPr>
            </a:lvl8pPr>
            <a:lvl9pPr marL="4114800" marR="0" lvl="8" indent="-228600" algn="l">
              <a:lnSpc>
                <a:spcPct val="90000"/>
              </a:lnSpc>
              <a:spcBef>
                <a:spcPts val="0"/>
              </a:spcBef>
              <a:spcAft>
                <a:spcPts val="0"/>
              </a:spcAft>
              <a:buClr>
                <a:schemeClr val="dk1"/>
              </a:buClr>
              <a:buSzPts val="1400"/>
              <a:buFont typeface="Calibri"/>
              <a:buNone/>
              <a:defRPr sz="1400" b="0" i="0" u="none" strike="noStrike" cap="none">
                <a:solidFill>
                  <a:srgbClr val="000000"/>
                </a:solidFill>
                <a:latin typeface="Arial"/>
                <a:ea typeface="Arial"/>
                <a:cs typeface="Arial"/>
                <a:sym typeface="Arial"/>
              </a:defRPr>
            </a:lvl9pPr>
          </a:lstStyle>
          <a:p>
            <a:endParaRPr/>
          </a:p>
        </p:txBody>
      </p:sp>
      <p:sp>
        <p:nvSpPr>
          <p:cNvPr id="101" name="Google Shape;101;p24"/>
          <p:cNvSpPr txBox="1">
            <a:spLocks noGrp="1"/>
          </p:cNvSpPr>
          <p:nvPr>
            <p:ph type="dt" idx="10"/>
          </p:nvPr>
        </p:nvSpPr>
        <p:spPr>
          <a:xfrm>
            <a:off x="838200" y="6356350"/>
            <a:ext cx="2743199" cy="365125"/>
          </a:xfrm>
          <a:prstGeom prst="rect">
            <a:avLst/>
          </a:prstGeom>
          <a:noFill/>
          <a:ln>
            <a:noFill/>
          </a:ln>
        </p:spPr>
        <p:txBody>
          <a:bodyPr spcFirstLastPara="1" wrap="square" lIns="91425" tIns="91425" rIns="91425" bIns="91425" anchor="t" anchorCtr="0">
            <a:noAutofit/>
          </a:bodyPr>
          <a:lstStyle>
            <a:lvl1pPr marR="0" lvl="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endParaRPr/>
          </a:p>
        </p:txBody>
      </p:sp>
      <p:sp>
        <p:nvSpPr>
          <p:cNvPr id="102" name="Google Shape;102;p24"/>
          <p:cNvSpPr txBox="1">
            <a:spLocks noGrp="1"/>
          </p:cNvSpPr>
          <p:nvPr>
            <p:ph type="ftr" idx="11"/>
          </p:nvPr>
        </p:nvSpPr>
        <p:spPr>
          <a:xfrm>
            <a:off x="4038600" y="6356350"/>
            <a:ext cx="4114800" cy="365125"/>
          </a:xfrm>
          <a:prstGeom prst="rect">
            <a:avLst/>
          </a:prstGeom>
          <a:noFill/>
          <a:ln>
            <a:noFill/>
          </a:ln>
        </p:spPr>
        <p:txBody>
          <a:bodyPr spcFirstLastPara="1" wrap="square" lIns="91425" tIns="91425" rIns="91425" bIns="91425" anchor="t" anchorCtr="0">
            <a:noAutofit/>
          </a:bodyPr>
          <a:lstStyle>
            <a:lvl1pPr marR="0" lvl="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endParaRPr/>
          </a:p>
        </p:txBody>
      </p:sp>
      <p:sp>
        <p:nvSpPr>
          <p:cNvPr id="103" name="Google Shape;103;p24"/>
          <p:cNvSpPr txBox="1">
            <a:spLocks noGrp="1"/>
          </p:cNvSpPr>
          <p:nvPr>
            <p:ph type="sldNum" idx="12"/>
          </p:nvPr>
        </p:nvSpPr>
        <p:spPr>
          <a:xfrm>
            <a:off x="8610600" y="6356350"/>
            <a:ext cx="2743199" cy="365125"/>
          </a:xfrm>
          <a:prstGeom prst="rect">
            <a:avLst/>
          </a:prstGeom>
          <a:noFill/>
          <a:ln>
            <a:noFill/>
          </a:ln>
        </p:spPr>
        <p:txBody>
          <a:bodyPr spcFirstLastPara="1" wrap="square" lIns="91425" tIns="45700" rIns="91425" bIns="45700" anchor="t" anchorCtr="0">
            <a:noAutofit/>
          </a:bodyPr>
          <a:lstStyle>
            <a:lvl1pPr marL="0" marR="0" lvl="0" indent="0" algn="l" rtl="0">
              <a:lnSpc>
                <a:spcPct val="100000"/>
              </a:lnSpc>
              <a:spcBef>
                <a:spcPts val="0"/>
              </a:spcBef>
              <a:spcAft>
                <a:spcPts val="0"/>
              </a:spcAft>
              <a:buClr>
                <a:schemeClr val="dk1"/>
              </a:buClr>
              <a:buSzPts val="450"/>
              <a:buFont typeface="Calibri"/>
              <a:buNone/>
              <a:defRPr sz="1800" b="0" i="0" u="none" strike="noStrike" cap="none">
                <a:solidFill>
                  <a:schemeClr val="dk1"/>
                </a:solidFill>
                <a:latin typeface="Calibri"/>
                <a:ea typeface="Calibri"/>
                <a:cs typeface="Calibri"/>
                <a:sym typeface="Calibri"/>
              </a:defRPr>
            </a:lvl1pPr>
            <a:lvl2pPr marL="0" marR="0" lvl="1" indent="0" algn="l" rtl="0">
              <a:lnSpc>
                <a:spcPct val="100000"/>
              </a:lnSpc>
              <a:spcBef>
                <a:spcPts val="0"/>
              </a:spcBef>
              <a:spcAft>
                <a:spcPts val="0"/>
              </a:spcAft>
              <a:buClr>
                <a:schemeClr val="dk1"/>
              </a:buClr>
              <a:buSzPts val="450"/>
              <a:buFont typeface="Calibri"/>
              <a:buNone/>
              <a:defRPr sz="1800" b="0" i="0" u="none" strike="noStrike" cap="none">
                <a:solidFill>
                  <a:schemeClr val="dk1"/>
                </a:solidFill>
                <a:latin typeface="Calibri"/>
                <a:ea typeface="Calibri"/>
                <a:cs typeface="Calibri"/>
                <a:sym typeface="Calibri"/>
              </a:defRPr>
            </a:lvl2pPr>
            <a:lvl3pPr marL="0" marR="0" lvl="2" indent="0" algn="l" rtl="0">
              <a:lnSpc>
                <a:spcPct val="100000"/>
              </a:lnSpc>
              <a:spcBef>
                <a:spcPts val="0"/>
              </a:spcBef>
              <a:spcAft>
                <a:spcPts val="0"/>
              </a:spcAft>
              <a:buClr>
                <a:schemeClr val="dk1"/>
              </a:buClr>
              <a:buSzPts val="450"/>
              <a:buFont typeface="Calibri"/>
              <a:buNone/>
              <a:defRPr sz="1800" b="0" i="0" u="none" strike="noStrike" cap="none">
                <a:solidFill>
                  <a:schemeClr val="dk1"/>
                </a:solidFill>
                <a:latin typeface="Calibri"/>
                <a:ea typeface="Calibri"/>
                <a:cs typeface="Calibri"/>
                <a:sym typeface="Calibri"/>
              </a:defRPr>
            </a:lvl3pPr>
            <a:lvl4pPr marL="0" marR="0" lvl="3" indent="0" algn="l" rtl="0">
              <a:lnSpc>
                <a:spcPct val="100000"/>
              </a:lnSpc>
              <a:spcBef>
                <a:spcPts val="0"/>
              </a:spcBef>
              <a:spcAft>
                <a:spcPts val="0"/>
              </a:spcAft>
              <a:buClr>
                <a:schemeClr val="dk1"/>
              </a:buClr>
              <a:buSzPts val="450"/>
              <a:buFont typeface="Calibri"/>
              <a:buNone/>
              <a:defRPr sz="1800" b="0" i="0" u="none" strike="noStrike" cap="none">
                <a:solidFill>
                  <a:schemeClr val="dk1"/>
                </a:solidFill>
                <a:latin typeface="Calibri"/>
                <a:ea typeface="Calibri"/>
                <a:cs typeface="Calibri"/>
                <a:sym typeface="Calibri"/>
              </a:defRPr>
            </a:lvl4pPr>
            <a:lvl5pPr marL="0" marR="0" lvl="4" indent="0" algn="l" rtl="0">
              <a:lnSpc>
                <a:spcPct val="100000"/>
              </a:lnSpc>
              <a:spcBef>
                <a:spcPts val="0"/>
              </a:spcBef>
              <a:spcAft>
                <a:spcPts val="0"/>
              </a:spcAft>
              <a:buClr>
                <a:schemeClr val="dk1"/>
              </a:buClr>
              <a:buSzPts val="450"/>
              <a:buFont typeface="Calibri"/>
              <a:buNone/>
              <a:defRPr sz="1800" b="0" i="0" u="none" strike="noStrike" cap="none">
                <a:solidFill>
                  <a:schemeClr val="dk1"/>
                </a:solidFill>
                <a:latin typeface="Calibri"/>
                <a:ea typeface="Calibri"/>
                <a:cs typeface="Calibri"/>
                <a:sym typeface="Calibri"/>
              </a:defRPr>
            </a:lvl5pPr>
            <a:lvl6pPr marL="0" marR="0" lvl="5" indent="0" algn="l" rtl="0">
              <a:lnSpc>
                <a:spcPct val="100000"/>
              </a:lnSpc>
              <a:spcBef>
                <a:spcPts val="0"/>
              </a:spcBef>
              <a:spcAft>
                <a:spcPts val="0"/>
              </a:spcAft>
              <a:buClr>
                <a:schemeClr val="dk1"/>
              </a:buClr>
              <a:buSzPts val="450"/>
              <a:buFont typeface="Calibri"/>
              <a:buNone/>
              <a:defRPr sz="1800" b="0" i="0" u="none" strike="noStrike" cap="none">
                <a:solidFill>
                  <a:schemeClr val="dk1"/>
                </a:solidFill>
                <a:latin typeface="Calibri"/>
                <a:ea typeface="Calibri"/>
                <a:cs typeface="Calibri"/>
                <a:sym typeface="Calibri"/>
              </a:defRPr>
            </a:lvl6pPr>
            <a:lvl7pPr marL="0" marR="0" lvl="6" indent="0" algn="l" rtl="0">
              <a:lnSpc>
                <a:spcPct val="100000"/>
              </a:lnSpc>
              <a:spcBef>
                <a:spcPts val="0"/>
              </a:spcBef>
              <a:spcAft>
                <a:spcPts val="0"/>
              </a:spcAft>
              <a:buClr>
                <a:schemeClr val="dk1"/>
              </a:buClr>
              <a:buSzPts val="450"/>
              <a:buFont typeface="Calibri"/>
              <a:buNone/>
              <a:defRPr sz="1800" b="0" i="0" u="none" strike="noStrike" cap="none">
                <a:solidFill>
                  <a:schemeClr val="dk1"/>
                </a:solidFill>
                <a:latin typeface="Calibri"/>
                <a:ea typeface="Calibri"/>
                <a:cs typeface="Calibri"/>
                <a:sym typeface="Calibri"/>
              </a:defRPr>
            </a:lvl7pPr>
            <a:lvl8pPr marL="0" marR="0" lvl="7" indent="0" algn="l" rtl="0">
              <a:lnSpc>
                <a:spcPct val="100000"/>
              </a:lnSpc>
              <a:spcBef>
                <a:spcPts val="0"/>
              </a:spcBef>
              <a:spcAft>
                <a:spcPts val="0"/>
              </a:spcAft>
              <a:buClr>
                <a:schemeClr val="dk1"/>
              </a:buClr>
              <a:buSzPts val="450"/>
              <a:buFont typeface="Calibri"/>
              <a:buNone/>
              <a:defRPr sz="1800" b="0" i="0" u="none" strike="noStrike" cap="none">
                <a:solidFill>
                  <a:schemeClr val="dk1"/>
                </a:solidFill>
                <a:latin typeface="Calibri"/>
                <a:ea typeface="Calibri"/>
                <a:cs typeface="Calibri"/>
                <a:sym typeface="Calibri"/>
              </a:defRPr>
            </a:lvl8pPr>
            <a:lvl9pPr marL="0" marR="0" lvl="8" indent="0" algn="l" rtl="0">
              <a:lnSpc>
                <a:spcPct val="100000"/>
              </a:lnSpc>
              <a:spcBef>
                <a:spcPts val="0"/>
              </a:spcBef>
              <a:spcAft>
                <a:spcPts val="0"/>
              </a:spcAft>
              <a:buClr>
                <a:schemeClr val="dk1"/>
              </a:buClr>
              <a:buSzPts val="450"/>
              <a:buFont typeface="Calibri"/>
              <a:buNone/>
              <a:defRPr sz="1800" b="0" i="0" u="none" strike="noStrike" cap="none">
                <a:solidFill>
                  <a:schemeClr val="dk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2"/>
        </a:solidFill>
        <a:effectLst/>
      </p:bgPr>
    </p:bg>
    <p:spTree>
      <p:nvGrpSpPr>
        <p:cNvPr id="1" name="Shape 9"/>
        <p:cNvGrpSpPr/>
        <p:nvPr/>
      </p:nvGrpSpPr>
      <p:grpSpPr>
        <a:xfrm>
          <a:off x="0" y="0"/>
          <a:ext cx="0" cy="0"/>
          <a:chOff x="0" y="0"/>
          <a:chExt cx="0" cy="0"/>
        </a:xfrm>
      </p:grpSpPr>
      <p:sp>
        <p:nvSpPr>
          <p:cNvPr id="10" name="Google Shape;10;p15"/>
          <p:cNvSpPr txBox="1">
            <a:spLocks noGrp="1"/>
          </p:cNvSpPr>
          <p:nvPr>
            <p:ph type="title"/>
          </p:nvPr>
        </p:nvSpPr>
        <p:spPr>
          <a:xfrm>
            <a:off x="838200" y="365125"/>
            <a:ext cx="10515599" cy="1325562"/>
          </a:xfrm>
          <a:prstGeom prst="rect">
            <a:avLst/>
          </a:prstGeom>
          <a:noFill/>
          <a:ln>
            <a:noFill/>
          </a:ln>
        </p:spPr>
        <p:txBody>
          <a:bodyPr spcFirstLastPara="1" wrap="square" lIns="91425" tIns="91425" rIns="91425" bIns="91425" anchor="ctr" anchorCtr="0">
            <a:noAutofit/>
          </a:bodyPr>
          <a:lstStyle>
            <a:lvl1pPr marR="0" lvl="0" algn="l" rtl="0">
              <a:lnSpc>
                <a:spcPct val="90000"/>
              </a:lnSpc>
              <a:spcBef>
                <a:spcPts val="0"/>
              </a:spcBef>
              <a:spcAft>
                <a:spcPts val="0"/>
              </a:spcAft>
              <a:buClr>
                <a:schemeClr val="dk1"/>
              </a:buClr>
              <a:buSzPts val="1400"/>
              <a:buFont typeface="Calibri"/>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1" name="Google Shape;11;p15"/>
          <p:cNvSpPr txBox="1">
            <a:spLocks noGrp="1"/>
          </p:cNvSpPr>
          <p:nvPr>
            <p:ph type="body" idx="1"/>
          </p:nvPr>
        </p:nvSpPr>
        <p:spPr>
          <a:xfrm>
            <a:off x="838200" y="1825625"/>
            <a:ext cx="10515599" cy="4351338"/>
          </a:xfrm>
          <a:prstGeom prst="rect">
            <a:avLst/>
          </a:prstGeom>
          <a:noFill/>
          <a:ln>
            <a:noFill/>
          </a:ln>
        </p:spPr>
        <p:txBody>
          <a:bodyPr spcFirstLastPara="1" wrap="square" lIns="91425" tIns="91425" rIns="91425" bIns="91425" anchor="t" anchorCtr="0">
            <a:noAutofit/>
          </a:bodyPr>
          <a:lstStyle>
            <a:lvl1pPr marL="457200" marR="0" lvl="0" indent="-317500" algn="l" rtl="0">
              <a:lnSpc>
                <a:spcPct val="90000"/>
              </a:lnSpc>
              <a:spcBef>
                <a:spcPts val="1000"/>
              </a:spcBef>
              <a:spcAft>
                <a:spcPts val="0"/>
              </a:spcAft>
              <a:buClr>
                <a:schemeClr val="dk1"/>
              </a:buClr>
              <a:buSzPts val="1400"/>
              <a:buFont typeface="Arial"/>
              <a:buChar char="•"/>
              <a:defRPr sz="1400" b="0" i="0" u="none" strike="noStrike" cap="none">
                <a:solidFill>
                  <a:srgbClr val="000000"/>
                </a:solidFill>
                <a:latin typeface="Arial"/>
                <a:ea typeface="Arial"/>
                <a:cs typeface="Arial"/>
                <a:sym typeface="Arial"/>
              </a:defRPr>
            </a:lvl1pPr>
            <a:lvl2pPr marL="914400" marR="0" lvl="1" indent="-317500" algn="l" rtl="0">
              <a:lnSpc>
                <a:spcPct val="90000"/>
              </a:lnSpc>
              <a:spcBef>
                <a:spcPts val="500"/>
              </a:spcBef>
              <a:spcAft>
                <a:spcPts val="0"/>
              </a:spcAft>
              <a:buClr>
                <a:schemeClr val="dk1"/>
              </a:buClr>
              <a:buSzPts val="1400"/>
              <a:buFont typeface="Arial"/>
              <a:buChar char="•"/>
              <a:defRPr sz="1400" b="0" i="0" u="none" strike="noStrike" cap="none">
                <a:solidFill>
                  <a:srgbClr val="000000"/>
                </a:solidFill>
                <a:latin typeface="Arial"/>
                <a:ea typeface="Arial"/>
                <a:cs typeface="Arial"/>
                <a:sym typeface="Arial"/>
              </a:defRPr>
            </a:lvl2pPr>
            <a:lvl3pPr marL="1371600" marR="0" lvl="2" indent="-317500" algn="l" rtl="0">
              <a:lnSpc>
                <a:spcPct val="90000"/>
              </a:lnSpc>
              <a:spcBef>
                <a:spcPts val="500"/>
              </a:spcBef>
              <a:spcAft>
                <a:spcPts val="0"/>
              </a:spcAft>
              <a:buClr>
                <a:schemeClr val="dk1"/>
              </a:buClr>
              <a:buSzPts val="1400"/>
              <a:buFont typeface="Arial"/>
              <a:buChar char="•"/>
              <a:defRPr sz="1400" b="0" i="0" u="none" strike="noStrike" cap="none">
                <a:solidFill>
                  <a:srgbClr val="000000"/>
                </a:solidFill>
                <a:latin typeface="Arial"/>
                <a:ea typeface="Arial"/>
                <a:cs typeface="Arial"/>
                <a:sym typeface="Arial"/>
              </a:defRPr>
            </a:lvl3pPr>
            <a:lvl4pPr marL="1828800" marR="0" lvl="3" indent="-317500" algn="l" rtl="0">
              <a:lnSpc>
                <a:spcPct val="90000"/>
              </a:lnSpc>
              <a:spcBef>
                <a:spcPts val="500"/>
              </a:spcBef>
              <a:spcAft>
                <a:spcPts val="0"/>
              </a:spcAft>
              <a:buClr>
                <a:schemeClr val="dk1"/>
              </a:buClr>
              <a:buSzPts val="1400"/>
              <a:buFont typeface="Arial"/>
              <a:buChar char="•"/>
              <a:defRPr sz="1400" b="0" i="0" u="none" strike="noStrike" cap="none">
                <a:solidFill>
                  <a:srgbClr val="000000"/>
                </a:solidFill>
                <a:latin typeface="Arial"/>
                <a:ea typeface="Arial"/>
                <a:cs typeface="Arial"/>
                <a:sym typeface="Arial"/>
              </a:defRPr>
            </a:lvl4pPr>
            <a:lvl5pPr marL="2286000" marR="0" lvl="4" indent="-317500" algn="l" rtl="0">
              <a:lnSpc>
                <a:spcPct val="90000"/>
              </a:lnSpc>
              <a:spcBef>
                <a:spcPts val="500"/>
              </a:spcBef>
              <a:spcAft>
                <a:spcPts val="0"/>
              </a:spcAft>
              <a:buClr>
                <a:schemeClr val="dk1"/>
              </a:buClr>
              <a:buSzPts val="1400"/>
              <a:buFont typeface="Arial"/>
              <a:buChar char="•"/>
              <a:defRPr sz="1400" b="0" i="0" u="none" strike="noStrike" cap="none">
                <a:solidFill>
                  <a:srgbClr val="000000"/>
                </a:solidFill>
                <a:latin typeface="Arial"/>
                <a:ea typeface="Arial"/>
                <a:cs typeface="Arial"/>
                <a:sym typeface="Arial"/>
              </a:defRPr>
            </a:lvl5pPr>
            <a:lvl6pPr marL="2743200" marR="0" lvl="5" indent="-317500" algn="l" rtl="0">
              <a:lnSpc>
                <a:spcPct val="90000"/>
              </a:lnSpc>
              <a:spcBef>
                <a:spcPts val="500"/>
              </a:spcBef>
              <a:spcAft>
                <a:spcPts val="0"/>
              </a:spcAft>
              <a:buClr>
                <a:schemeClr val="dk1"/>
              </a:buClr>
              <a:buSzPts val="1400"/>
              <a:buFont typeface="Arial"/>
              <a:buChar char="•"/>
              <a:defRPr sz="1400" b="0" i="0" u="none" strike="noStrike" cap="none">
                <a:solidFill>
                  <a:srgbClr val="000000"/>
                </a:solidFill>
                <a:latin typeface="Arial"/>
                <a:ea typeface="Arial"/>
                <a:cs typeface="Arial"/>
                <a:sym typeface="Arial"/>
              </a:defRPr>
            </a:lvl6pPr>
            <a:lvl7pPr marL="3200400" marR="0" lvl="6" indent="-317500" algn="l" rtl="0">
              <a:lnSpc>
                <a:spcPct val="90000"/>
              </a:lnSpc>
              <a:spcBef>
                <a:spcPts val="500"/>
              </a:spcBef>
              <a:spcAft>
                <a:spcPts val="0"/>
              </a:spcAft>
              <a:buClr>
                <a:schemeClr val="dk1"/>
              </a:buClr>
              <a:buSzPts val="1400"/>
              <a:buFont typeface="Arial"/>
              <a:buChar char="•"/>
              <a:defRPr sz="1400" b="0" i="0" u="none" strike="noStrike" cap="none">
                <a:solidFill>
                  <a:srgbClr val="000000"/>
                </a:solidFill>
                <a:latin typeface="Arial"/>
                <a:ea typeface="Arial"/>
                <a:cs typeface="Arial"/>
                <a:sym typeface="Arial"/>
              </a:defRPr>
            </a:lvl7pPr>
            <a:lvl8pPr marL="3657600" marR="0" lvl="7" indent="-317500" algn="l" rtl="0">
              <a:lnSpc>
                <a:spcPct val="90000"/>
              </a:lnSpc>
              <a:spcBef>
                <a:spcPts val="500"/>
              </a:spcBef>
              <a:spcAft>
                <a:spcPts val="0"/>
              </a:spcAft>
              <a:buClr>
                <a:schemeClr val="dk1"/>
              </a:buClr>
              <a:buSzPts val="1400"/>
              <a:buFont typeface="Arial"/>
              <a:buChar char="•"/>
              <a:defRPr sz="1400" b="0" i="0" u="none" strike="noStrike" cap="none">
                <a:solidFill>
                  <a:srgbClr val="000000"/>
                </a:solidFill>
                <a:latin typeface="Arial"/>
                <a:ea typeface="Arial"/>
                <a:cs typeface="Arial"/>
                <a:sym typeface="Arial"/>
              </a:defRPr>
            </a:lvl8pPr>
            <a:lvl9pPr marL="4114800" marR="0" lvl="8" indent="-317500" algn="l" rtl="0">
              <a:lnSpc>
                <a:spcPct val="90000"/>
              </a:lnSpc>
              <a:spcBef>
                <a:spcPts val="500"/>
              </a:spcBef>
              <a:spcAft>
                <a:spcPts val="0"/>
              </a:spcAft>
              <a:buClr>
                <a:schemeClr val="dk1"/>
              </a:buClr>
              <a:buSzPts val="1400"/>
              <a:buFont typeface="Arial"/>
              <a:buChar char="•"/>
              <a:defRPr sz="14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hyperlink" Target="http://www.discovere.org/" TargetMode="Externa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8.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20.jpeg"/><Relationship Id="rId4" Type="http://schemas.openxmlformats.org/officeDocument/2006/relationships/image" Target="../media/image19.pn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21.jpeg"/></Relationships>
</file>

<file path=ppt/slides/_rels/slide14.xml.rels><?xml version="1.0" encoding="UTF-8" standalone="yes"?>
<Relationships xmlns="http://schemas.openxmlformats.org/package/2006/relationships"><Relationship Id="rId3" Type="http://schemas.openxmlformats.org/officeDocument/2006/relationships/hyperlink" Target="http://education.ohio.gov/Topics/Ohio-s-New-Learning-Standards/Ohios-New-Learning-Standards"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http://www.discovere.org/" TargetMode="External"/><Relationship Id="rId5" Type="http://schemas.openxmlformats.org/officeDocument/2006/relationships/image" Target="../media/image22.jpe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8" Type="http://schemas.openxmlformats.org/officeDocument/2006/relationships/image" Target="../media/image5.jpeg"/><Relationship Id="rId3" Type="http://schemas.openxmlformats.org/officeDocument/2006/relationships/image" Target="../media/image1.png"/><Relationship Id="rId7" Type="http://schemas.openxmlformats.org/officeDocument/2006/relationships/hyperlink" Target="http://www.wistatefair.com/wp/mobile-amusement-ride-and-game-operators/"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hyperlink" Target="http://images.businessweek.com/ss/09/12/1210_best_internship_companies/5.htm" TargetMode="External"/><Relationship Id="rId4" Type="http://schemas.openxmlformats.org/officeDocument/2006/relationships/image" Target="../media/image3.jpeg"/><Relationship Id="rId9" Type="http://schemas.openxmlformats.org/officeDocument/2006/relationships/hyperlink" Target="http://www.gettyimages.com/detail/photo/doctor-and-nurses-taking-care-of-patient-royalty-free-image/dv418101"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hyperlink" Target="http://www.engineeringmessages.org/" TargetMode="External"/><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8" Type="http://schemas.openxmlformats.org/officeDocument/2006/relationships/image" Target="../media/image12.jpeg"/><Relationship Id="rId13" Type="http://schemas.openxmlformats.org/officeDocument/2006/relationships/image" Target="../media/image17.jpeg"/><Relationship Id="rId3" Type="http://schemas.openxmlformats.org/officeDocument/2006/relationships/image" Target="../media/image1.png"/><Relationship Id="rId7" Type="http://schemas.openxmlformats.org/officeDocument/2006/relationships/image" Target="../media/image11.jpeg"/><Relationship Id="rId12" Type="http://schemas.openxmlformats.org/officeDocument/2006/relationships/image" Target="../media/image16.jpe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10.jpeg"/><Relationship Id="rId11" Type="http://schemas.openxmlformats.org/officeDocument/2006/relationships/image" Target="../media/image15.jpeg"/><Relationship Id="rId5" Type="http://schemas.openxmlformats.org/officeDocument/2006/relationships/image" Target="../media/image9.jpeg"/><Relationship Id="rId10" Type="http://schemas.openxmlformats.org/officeDocument/2006/relationships/image" Target="../media/image14.jpeg"/><Relationship Id="rId4" Type="http://schemas.openxmlformats.org/officeDocument/2006/relationships/image" Target="../media/image8.jpeg"/><Relationship Id="rId9" Type="http://schemas.openxmlformats.org/officeDocument/2006/relationships/image" Target="../media/image13.jpe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lt2"/>
        </a:solidFill>
        <a:effectLst/>
      </p:bgPr>
    </p:bg>
    <p:spTree>
      <p:nvGrpSpPr>
        <p:cNvPr id="1" name="Shape 120"/>
        <p:cNvGrpSpPr/>
        <p:nvPr/>
      </p:nvGrpSpPr>
      <p:grpSpPr>
        <a:xfrm>
          <a:off x="0" y="0"/>
          <a:ext cx="0" cy="0"/>
          <a:chOff x="0" y="0"/>
          <a:chExt cx="0" cy="0"/>
        </a:xfrm>
      </p:grpSpPr>
      <p:pic>
        <p:nvPicPr>
          <p:cNvPr id="8" name="Picture 7" descr="Logo, company name&#10;&#10;Description automatically generated">
            <a:extLst>
              <a:ext uri="{FF2B5EF4-FFF2-40B4-BE49-F238E27FC236}">
                <a16:creationId xmlns:a16="http://schemas.microsoft.com/office/drawing/2014/main" id="{629F783A-72FC-C541-B900-74ED39B2AA8F}"/>
              </a:ext>
            </a:extLst>
          </p:cNvPr>
          <p:cNvPicPr>
            <a:picLocks noChangeAspect="1"/>
          </p:cNvPicPr>
          <p:nvPr/>
        </p:nvPicPr>
        <p:blipFill>
          <a:blip r:embed="rId3"/>
          <a:stretch>
            <a:fillRect/>
          </a:stretch>
        </p:blipFill>
        <p:spPr>
          <a:xfrm>
            <a:off x="300446" y="5877840"/>
            <a:ext cx="1942691" cy="826911"/>
          </a:xfrm>
          <a:prstGeom prst="rect">
            <a:avLst/>
          </a:prstGeom>
        </p:spPr>
      </p:pic>
      <p:sp>
        <p:nvSpPr>
          <p:cNvPr id="13" name="Shape 116">
            <a:extLst>
              <a:ext uri="{FF2B5EF4-FFF2-40B4-BE49-F238E27FC236}">
                <a16:creationId xmlns:a16="http://schemas.microsoft.com/office/drawing/2014/main" id="{F90BF6A0-6ABE-404B-9C07-F52083DCA0CD}"/>
              </a:ext>
            </a:extLst>
          </p:cNvPr>
          <p:cNvSpPr txBox="1">
            <a:spLocks noGrp="1"/>
          </p:cNvSpPr>
          <p:nvPr>
            <p:ph type="subTitle" idx="1"/>
          </p:nvPr>
        </p:nvSpPr>
        <p:spPr>
          <a:xfrm>
            <a:off x="1335923" y="3945639"/>
            <a:ext cx="5794799" cy="822017"/>
          </a:xfrm>
          <a:prstGeom prst="rect">
            <a:avLst/>
          </a:prstGeom>
          <a:noFill/>
          <a:ln>
            <a:noFill/>
          </a:ln>
        </p:spPr>
        <p:txBody>
          <a:bodyPr lIns="91425" tIns="45700" rIns="91425" bIns="45700" anchor="t" anchorCtr="0">
            <a:noAutofit/>
          </a:bodyPr>
          <a:lstStyle/>
          <a:p>
            <a:pPr marL="0" marR="0" lvl="0" indent="0" algn="ctr" rtl="0">
              <a:lnSpc>
                <a:spcPct val="90000"/>
              </a:lnSpc>
              <a:spcBef>
                <a:spcPts val="0"/>
              </a:spcBef>
              <a:buClr>
                <a:schemeClr val="dk1"/>
              </a:buClr>
              <a:buSzPct val="25000"/>
              <a:buFont typeface="Arial"/>
              <a:buNone/>
            </a:pPr>
            <a:r>
              <a:rPr lang="en-US" sz="5400" b="1" dirty="0">
                <a:solidFill>
                  <a:schemeClr val="dk1"/>
                </a:solidFill>
                <a:latin typeface="Calibri"/>
                <a:ea typeface="Calibri"/>
                <a:cs typeface="Calibri"/>
                <a:sym typeface="Calibri"/>
              </a:rPr>
              <a:t>Assistive Device</a:t>
            </a:r>
            <a:endParaRPr lang="en-US" sz="5400" b="1" u="none" strike="noStrike" cap="none" baseline="0" dirty="0">
              <a:solidFill>
                <a:schemeClr val="dk1"/>
              </a:solidFill>
              <a:latin typeface="Calibri"/>
              <a:ea typeface="Calibri"/>
              <a:cs typeface="Calibri"/>
              <a:sym typeface="Calibri"/>
            </a:endParaRPr>
          </a:p>
        </p:txBody>
      </p:sp>
      <p:pic>
        <p:nvPicPr>
          <p:cNvPr id="14" name="Shape 117">
            <a:extLst>
              <a:ext uri="{FF2B5EF4-FFF2-40B4-BE49-F238E27FC236}">
                <a16:creationId xmlns:a16="http://schemas.microsoft.com/office/drawing/2014/main" id="{5E9070CC-CCD6-3645-8744-9489F5865685}"/>
              </a:ext>
            </a:extLst>
          </p:cNvPr>
          <p:cNvPicPr preferRelativeResize="0"/>
          <p:nvPr/>
        </p:nvPicPr>
        <p:blipFill rotWithShape="1">
          <a:blip r:embed="rId4" cstate="email">
            <a:alphaModFix/>
            <a:extLst>
              <a:ext uri="{28A0092B-C50C-407E-A947-70E740481C1C}">
                <a14:useLocalDpi xmlns:a14="http://schemas.microsoft.com/office/drawing/2010/main"/>
              </a:ext>
            </a:extLst>
          </a:blip>
          <a:srcRect/>
          <a:stretch/>
        </p:blipFill>
        <p:spPr>
          <a:xfrm>
            <a:off x="8132186" y="1338393"/>
            <a:ext cx="3356713" cy="4182729"/>
          </a:xfrm>
          <a:prstGeom prst="rect">
            <a:avLst/>
          </a:prstGeom>
          <a:noFill/>
          <a:ln>
            <a:noFill/>
          </a:ln>
        </p:spPr>
      </p:pic>
      <p:sp>
        <p:nvSpPr>
          <p:cNvPr id="15" name="Shape 118">
            <a:extLst>
              <a:ext uri="{FF2B5EF4-FFF2-40B4-BE49-F238E27FC236}">
                <a16:creationId xmlns:a16="http://schemas.microsoft.com/office/drawing/2014/main" id="{6E1A4D65-5FEC-FB4B-884C-6D55C422FFC2}"/>
              </a:ext>
            </a:extLst>
          </p:cNvPr>
          <p:cNvSpPr/>
          <p:nvPr/>
        </p:nvSpPr>
        <p:spPr>
          <a:xfrm>
            <a:off x="8047181" y="5525697"/>
            <a:ext cx="1830626" cy="276998"/>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800" b="0" i="0" u="sng" strike="noStrike" cap="none" baseline="0" dirty="0">
                <a:solidFill>
                  <a:schemeClr val="hlink"/>
                </a:solidFill>
                <a:latin typeface="arial"/>
                <a:ea typeface="arial"/>
                <a:cs typeface="arial"/>
                <a:sym typeface="arial"/>
                <a:hlinkClick r:id="rId5"/>
              </a:rPr>
              <a:t>www.discovere.org</a:t>
            </a:r>
            <a:r>
              <a:rPr lang="en-US" sz="800" b="0" i="0" u="none" strike="noStrike" cap="none" baseline="0" dirty="0">
                <a:solidFill>
                  <a:srgbClr val="7D7D7D"/>
                </a:solidFill>
                <a:latin typeface="arial"/>
                <a:ea typeface="arial"/>
                <a:cs typeface="arial"/>
                <a:sym typeface="arial"/>
              </a:rPr>
              <a:t> </a:t>
            </a:r>
          </a:p>
        </p:txBody>
      </p:sp>
      <p:sp>
        <p:nvSpPr>
          <p:cNvPr id="16" name="Shape 119">
            <a:extLst>
              <a:ext uri="{FF2B5EF4-FFF2-40B4-BE49-F238E27FC236}">
                <a16:creationId xmlns:a16="http://schemas.microsoft.com/office/drawing/2014/main" id="{966B10C5-F23C-714D-A00D-CC59F3A669BF}"/>
              </a:ext>
            </a:extLst>
          </p:cNvPr>
          <p:cNvSpPr txBox="1"/>
          <p:nvPr/>
        </p:nvSpPr>
        <p:spPr>
          <a:xfrm>
            <a:off x="407890" y="1466994"/>
            <a:ext cx="7650866" cy="1915499"/>
          </a:xfrm>
          <a:prstGeom prst="rect">
            <a:avLst/>
          </a:prstGeom>
          <a:noFill/>
          <a:ln>
            <a:noFill/>
          </a:ln>
        </p:spPr>
        <p:txBody>
          <a:bodyPr lIns="91425" tIns="45700" rIns="91425" bIns="45700" anchor="b" anchorCtr="0">
            <a:noAutofit/>
          </a:bodyPr>
          <a:lstStyle/>
          <a:p>
            <a:pPr marL="0" marR="0" lvl="0" indent="0" algn="ctr" rtl="0">
              <a:lnSpc>
                <a:spcPct val="140000"/>
              </a:lnSpc>
              <a:spcBef>
                <a:spcPts val="0"/>
              </a:spcBef>
              <a:spcAft>
                <a:spcPts val="1400"/>
              </a:spcAft>
              <a:buClr>
                <a:schemeClr val="dk1"/>
              </a:buClr>
              <a:buSzPct val="25000"/>
              <a:buFont typeface="Calibri"/>
              <a:buNone/>
            </a:pPr>
            <a:r>
              <a:rPr lang="en-US" sz="4400" b="1" i="0" u="none" strike="noStrike" cap="none" baseline="0" dirty="0">
                <a:solidFill>
                  <a:schemeClr val="dk1"/>
                </a:solidFill>
                <a:latin typeface="Calibri"/>
                <a:ea typeface="Calibri"/>
                <a:cs typeface="Calibri"/>
                <a:sym typeface="Calibri"/>
              </a:rPr>
              <a:t>TURNING IDEAS INTO REALITY:</a:t>
            </a:r>
            <a:br>
              <a:rPr lang="en-US" sz="3950" b="1" i="0" u="none" strike="noStrike" cap="none" baseline="0" dirty="0">
                <a:solidFill>
                  <a:schemeClr val="dk1"/>
                </a:solidFill>
                <a:latin typeface="Calibri"/>
                <a:ea typeface="Calibri"/>
                <a:cs typeface="Calibri"/>
                <a:sym typeface="Calibri"/>
              </a:rPr>
            </a:br>
            <a:r>
              <a:rPr lang="en-US" sz="4150" b="1" i="0" u="none" strike="noStrike" cap="none" baseline="0" dirty="0">
                <a:solidFill>
                  <a:schemeClr val="dk1"/>
                </a:solidFill>
                <a:latin typeface="Calibri"/>
                <a:ea typeface="Calibri"/>
                <a:cs typeface="Calibri"/>
                <a:sym typeface="Calibri"/>
              </a:rPr>
              <a:t>ENGINEERING A BETTER WORLD</a:t>
            </a:r>
          </a:p>
        </p:txBody>
      </p:sp>
      <p:sp>
        <p:nvSpPr>
          <p:cNvPr id="17" name="Google Shape;271;p14">
            <a:extLst>
              <a:ext uri="{FF2B5EF4-FFF2-40B4-BE49-F238E27FC236}">
                <a16:creationId xmlns:a16="http://schemas.microsoft.com/office/drawing/2014/main" id="{2A059C38-6509-A345-9DF1-26373D904BE1}"/>
              </a:ext>
            </a:extLst>
          </p:cNvPr>
          <p:cNvSpPr txBox="1"/>
          <p:nvPr/>
        </p:nvSpPr>
        <p:spPr>
          <a:xfrm>
            <a:off x="2843943" y="5358000"/>
            <a:ext cx="6450600" cy="3000000"/>
          </a:xfrm>
          <a:prstGeom prst="rect">
            <a:avLst/>
          </a:prstGeom>
          <a:noFill/>
          <a:ln>
            <a:noFill/>
          </a:ln>
        </p:spPr>
        <p:txBody>
          <a:bodyPr spcFirstLastPara="1" wrap="square" lIns="91425" tIns="91425" rIns="91425" bIns="91425" anchor="ctr" anchorCtr="0">
            <a:noAutofit/>
          </a:bodyPr>
          <a:lstStyle/>
          <a:p>
            <a:pPr marL="459105" marR="831850" lvl="0" indent="0" algn="ctr" rtl="0">
              <a:lnSpc>
                <a:spcPct val="105416"/>
              </a:lnSpc>
              <a:spcBef>
                <a:spcPts val="0"/>
              </a:spcBef>
              <a:spcAft>
                <a:spcPts val="0"/>
              </a:spcAft>
              <a:buClr>
                <a:srgbClr val="000000"/>
              </a:buClr>
              <a:buSzPts val="950"/>
              <a:buFont typeface="Arial"/>
              <a:buNone/>
            </a:pPr>
            <a:r>
              <a:rPr lang="en-US" sz="950" b="0" i="1" u="none" strike="noStrike" cap="none" dirty="0">
                <a:solidFill>
                  <a:schemeClr val="dk1"/>
                </a:solidFill>
                <a:latin typeface="Times New Roman"/>
                <a:ea typeface="Times New Roman"/>
                <a:cs typeface="Times New Roman"/>
                <a:sym typeface="Times New Roman"/>
              </a:rPr>
              <a:t>This</a:t>
            </a:r>
            <a:r>
              <a:rPr lang="en-US" sz="950" b="0" i="0" u="none" strike="noStrike" cap="none" dirty="0">
                <a:solidFill>
                  <a:schemeClr val="dk1"/>
                </a:solidFill>
                <a:latin typeface="Times New Roman"/>
                <a:ea typeface="Times New Roman"/>
                <a:cs typeface="Times New Roman"/>
                <a:sym typeface="Times New Roman"/>
              </a:rPr>
              <a:t> </a:t>
            </a:r>
            <a:r>
              <a:rPr lang="en-US" sz="950" b="0" i="1" u="none" strike="noStrike" cap="none" dirty="0">
                <a:solidFill>
                  <a:schemeClr val="dk1"/>
                </a:solidFill>
                <a:latin typeface="Times New Roman"/>
                <a:ea typeface="Times New Roman"/>
                <a:cs typeface="Times New Roman"/>
                <a:sym typeface="Times New Roman"/>
              </a:rPr>
              <a:t>material</a:t>
            </a:r>
            <a:r>
              <a:rPr lang="en-US" sz="950" b="0" i="0" u="none" strike="noStrike" cap="none" dirty="0">
                <a:solidFill>
                  <a:schemeClr val="dk1"/>
                </a:solidFill>
                <a:latin typeface="Times New Roman"/>
                <a:ea typeface="Times New Roman"/>
                <a:cs typeface="Times New Roman"/>
                <a:sym typeface="Times New Roman"/>
              </a:rPr>
              <a:t> </a:t>
            </a:r>
            <a:r>
              <a:rPr lang="en-US" sz="950" b="0" i="1" u="none" strike="noStrike" cap="none" dirty="0">
                <a:solidFill>
                  <a:schemeClr val="dk1"/>
                </a:solidFill>
                <a:latin typeface="Times New Roman"/>
                <a:ea typeface="Times New Roman"/>
                <a:cs typeface="Times New Roman"/>
                <a:sym typeface="Times New Roman"/>
              </a:rPr>
              <a:t>is</a:t>
            </a:r>
            <a:r>
              <a:rPr lang="en-US" sz="950" b="0" i="0" u="none" strike="noStrike" cap="none" dirty="0">
                <a:solidFill>
                  <a:schemeClr val="dk1"/>
                </a:solidFill>
                <a:latin typeface="Times New Roman"/>
                <a:ea typeface="Times New Roman"/>
                <a:cs typeface="Times New Roman"/>
                <a:sym typeface="Times New Roman"/>
              </a:rPr>
              <a:t> </a:t>
            </a:r>
            <a:r>
              <a:rPr lang="en-US" sz="950" b="0" i="1" u="none" strike="noStrike" cap="none" dirty="0">
                <a:solidFill>
                  <a:schemeClr val="dk1"/>
                </a:solidFill>
                <a:latin typeface="Times New Roman"/>
                <a:ea typeface="Times New Roman"/>
                <a:cs typeface="Times New Roman"/>
                <a:sym typeface="Times New Roman"/>
              </a:rPr>
              <a:t>based</a:t>
            </a:r>
            <a:r>
              <a:rPr lang="en-US" sz="950" b="0" i="0" u="none" strike="noStrike" cap="none" dirty="0">
                <a:solidFill>
                  <a:schemeClr val="dk1"/>
                </a:solidFill>
                <a:latin typeface="Times New Roman"/>
                <a:ea typeface="Times New Roman"/>
                <a:cs typeface="Times New Roman"/>
                <a:sym typeface="Times New Roman"/>
              </a:rPr>
              <a:t> </a:t>
            </a:r>
            <a:r>
              <a:rPr lang="en-US" sz="950" b="0" i="1" u="none" strike="noStrike" cap="none" dirty="0">
                <a:solidFill>
                  <a:schemeClr val="dk1"/>
                </a:solidFill>
                <a:latin typeface="Times New Roman"/>
                <a:ea typeface="Times New Roman"/>
                <a:cs typeface="Times New Roman"/>
                <a:sym typeface="Times New Roman"/>
              </a:rPr>
              <a:t>upon</a:t>
            </a:r>
            <a:r>
              <a:rPr lang="en-US" sz="950" b="0" i="0" u="none" strike="noStrike" cap="none" dirty="0">
                <a:solidFill>
                  <a:schemeClr val="dk1"/>
                </a:solidFill>
                <a:latin typeface="Times New Roman"/>
                <a:ea typeface="Times New Roman"/>
                <a:cs typeface="Times New Roman"/>
                <a:sym typeface="Times New Roman"/>
              </a:rPr>
              <a:t> </a:t>
            </a:r>
            <a:r>
              <a:rPr lang="en-US" sz="950" b="0" i="1" u="none" strike="noStrike" cap="none" dirty="0">
                <a:solidFill>
                  <a:schemeClr val="dk1"/>
                </a:solidFill>
                <a:latin typeface="Times New Roman"/>
                <a:ea typeface="Times New Roman"/>
                <a:cs typeface="Times New Roman"/>
                <a:sym typeface="Times New Roman"/>
              </a:rPr>
              <a:t>work</a:t>
            </a:r>
            <a:r>
              <a:rPr lang="en-US" sz="950" b="0" i="0" u="none" strike="noStrike" cap="none" dirty="0">
                <a:solidFill>
                  <a:schemeClr val="dk1"/>
                </a:solidFill>
                <a:latin typeface="Times New Roman"/>
                <a:ea typeface="Times New Roman"/>
                <a:cs typeface="Times New Roman"/>
                <a:sym typeface="Times New Roman"/>
              </a:rPr>
              <a:t> </a:t>
            </a:r>
            <a:r>
              <a:rPr lang="en-US" sz="950" b="0" i="1" u="none" strike="noStrike" cap="none" dirty="0">
                <a:solidFill>
                  <a:schemeClr val="dk1"/>
                </a:solidFill>
                <a:latin typeface="Times New Roman"/>
                <a:ea typeface="Times New Roman"/>
                <a:cs typeface="Times New Roman"/>
                <a:sym typeface="Times New Roman"/>
              </a:rPr>
              <a:t>supported</a:t>
            </a:r>
            <a:r>
              <a:rPr lang="en-US" sz="950" b="0" i="0" u="none" strike="noStrike" cap="none" dirty="0">
                <a:solidFill>
                  <a:schemeClr val="dk1"/>
                </a:solidFill>
                <a:latin typeface="Times New Roman"/>
                <a:ea typeface="Times New Roman"/>
                <a:cs typeface="Times New Roman"/>
                <a:sym typeface="Times New Roman"/>
              </a:rPr>
              <a:t> </a:t>
            </a:r>
            <a:r>
              <a:rPr lang="en-US" sz="950" b="0" i="1" u="none" strike="noStrike" cap="none" dirty="0">
                <a:solidFill>
                  <a:schemeClr val="dk1"/>
                </a:solidFill>
                <a:latin typeface="Times New Roman"/>
                <a:ea typeface="Times New Roman"/>
                <a:cs typeface="Times New Roman"/>
                <a:sym typeface="Times New Roman"/>
              </a:rPr>
              <a:t>by</a:t>
            </a:r>
            <a:r>
              <a:rPr lang="en-US" sz="950" b="0" i="0" u="none" strike="noStrike" cap="none" dirty="0">
                <a:solidFill>
                  <a:schemeClr val="dk1"/>
                </a:solidFill>
                <a:latin typeface="Times New Roman"/>
                <a:ea typeface="Times New Roman"/>
                <a:cs typeface="Times New Roman"/>
                <a:sym typeface="Times New Roman"/>
              </a:rPr>
              <a:t> </a:t>
            </a:r>
            <a:r>
              <a:rPr lang="en-US" sz="950" b="0" i="1" u="none" strike="noStrike" cap="none" dirty="0">
                <a:solidFill>
                  <a:schemeClr val="dk1"/>
                </a:solidFill>
                <a:latin typeface="Times New Roman"/>
                <a:ea typeface="Times New Roman"/>
                <a:cs typeface="Times New Roman"/>
                <a:sym typeface="Times New Roman"/>
              </a:rPr>
              <a:t>the</a:t>
            </a:r>
            <a:r>
              <a:rPr lang="en-US" sz="950" b="0" i="0" u="none" strike="noStrike" cap="none" dirty="0">
                <a:solidFill>
                  <a:schemeClr val="dk1"/>
                </a:solidFill>
                <a:latin typeface="Times New Roman"/>
                <a:ea typeface="Times New Roman"/>
                <a:cs typeface="Times New Roman"/>
                <a:sym typeface="Times New Roman"/>
              </a:rPr>
              <a:t> </a:t>
            </a:r>
            <a:r>
              <a:rPr lang="en-US" sz="950" b="0" i="1" u="none" strike="noStrike" cap="none" dirty="0">
                <a:solidFill>
                  <a:schemeClr val="dk1"/>
                </a:solidFill>
                <a:latin typeface="Times New Roman"/>
                <a:ea typeface="Times New Roman"/>
                <a:cs typeface="Times New Roman"/>
                <a:sym typeface="Times New Roman"/>
              </a:rPr>
              <a:t>Engineering</a:t>
            </a:r>
            <a:r>
              <a:rPr lang="en-US" sz="950" b="0" i="0" u="none" strike="noStrike" cap="none" dirty="0">
                <a:solidFill>
                  <a:schemeClr val="dk1"/>
                </a:solidFill>
                <a:latin typeface="Times New Roman"/>
                <a:ea typeface="Times New Roman"/>
                <a:cs typeface="Times New Roman"/>
                <a:sym typeface="Times New Roman"/>
              </a:rPr>
              <a:t> </a:t>
            </a:r>
            <a:r>
              <a:rPr lang="en-US" sz="950" b="0" i="1" u="none" strike="noStrike" cap="none" dirty="0">
                <a:solidFill>
                  <a:schemeClr val="dk1"/>
                </a:solidFill>
                <a:latin typeface="Times New Roman"/>
                <a:ea typeface="Times New Roman"/>
                <a:cs typeface="Times New Roman"/>
                <a:sym typeface="Times New Roman"/>
              </a:rPr>
              <a:t>Science</a:t>
            </a:r>
            <a:r>
              <a:rPr lang="en-US" sz="950" b="0" i="0" u="none" strike="noStrike" cap="none" dirty="0">
                <a:solidFill>
                  <a:schemeClr val="dk1"/>
                </a:solidFill>
                <a:latin typeface="Times New Roman"/>
                <a:ea typeface="Times New Roman"/>
                <a:cs typeface="Times New Roman"/>
                <a:sym typeface="Times New Roman"/>
              </a:rPr>
              <a:t> </a:t>
            </a:r>
            <a:r>
              <a:rPr lang="en-US" sz="950" b="0" i="1" u="none" strike="noStrike" cap="none" dirty="0">
                <a:solidFill>
                  <a:schemeClr val="dk1"/>
                </a:solidFill>
                <a:latin typeface="Times New Roman"/>
                <a:ea typeface="Times New Roman"/>
                <a:cs typeface="Times New Roman"/>
                <a:sym typeface="Times New Roman"/>
              </a:rPr>
              <a:t>Foundation of Dayton under</a:t>
            </a:r>
            <a:r>
              <a:rPr lang="en-US" sz="950" b="0" i="0" u="none" strike="noStrike" cap="none" dirty="0">
                <a:solidFill>
                  <a:schemeClr val="dk1"/>
                </a:solidFill>
                <a:latin typeface="Times New Roman"/>
                <a:ea typeface="Times New Roman"/>
                <a:cs typeface="Times New Roman"/>
                <a:sym typeface="Times New Roman"/>
              </a:rPr>
              <a:t> </a:t>
            </a:r>
            <a:endParaRPr sz="950" b="0" i="0" u="none" strike="noStrike" cap="none" dirty="0">
              <a:solidFill>
                <a:schemeClr val="dk1"/>
              </a:solidFill>
              <a:latin typeface="Times New Roman"/>
              <a:ea typeface="Times New Roman"/>
              <a:cs typeface="Times New Roman"/>
              <a:sym typeface="Times New Roman"/>
            </a:endParaRPr>
          </a:p>
          <a:p>
            <a:pPr marL="459105" marR="831850" lvl="0" indent="0" algn="ctr" rtl="0">
              <a:lnSpc>
                <a:spcPct val="105416"/>
              </a:lnSpc>
              <a:spcBef>
                <a:spcPts val="0"/>
              </a:spcBef>
              <a:spcAft>
                <a:spcPts val="3600"/>
              </a:spcAft>
              <a:buClr>
                <a:srgbClr val="000000"/>
              </a:buClr>
              <a:buSzPts val="950"/>
              <a:buFont typeface="Arial"/>
              <a:buNone/>
            </a:pPr>
            <a:r>
              <a:rPr lang="en-US" sz="950" b="0" i="1" u="none" strike="noStrike" cap="none" dirty="0">
                <a:solidFill>
                  <a:schemeClr val="dk1"/>
                </a:solidFill>
                <a:latin typeface="Times New Roman"/>
                <a:ea typeface="Times New Roman"/>
                <a:cs typeface="Times New Roman"/>
                <a:sym typeface="Times New Roman"/>
              </a:rPr>
              <a:t>Grant</a:t>
            </a:r>
            <a:r>
              <a:rPr lang="en-US" sz="950" b="0" i="0" u="none" strike="noStrike" cap="none" dirty="0">
                <a:solidFill>
                  <a:schemeClr val="dk1"/>
                </a:solidFill>
                <a:latin typeface="Times New Roman"/>
                <a:ea typeface="Times New Roman"/>
                <a:cs typeface="Times New Roman"/>
                <a:sym typeface="Times New Roman"/>
              </a:rPr>
              <a:t> </a:t>
            </a:r>
            <a:r>
              <a:rPr lang="en-US" sz="950" b="0" i="1" u="none" strike="noStrike" cap="none" dirty="0">
                <a:solidFill>
                  <a:schemeClr val="dk1"/>
                </a:solidFill>
                <a:latin typeface="Times New Roman"/>
                <a:ea typeface="Times New Roman"/>
                <a:cs typeface="Times New Roman"/>
                <a:sym typeface="Times New Roman"/>
              </a:rPr>
              <a:t>No.</a:t>
            </a:r>
            <a:r>
              <a:rPr lang="en-US" sz="950" b="0" i="0" u="none" strike="noStrike" cap="none" dirty="0">
                <a:solidFill>
                  <a:schemeClr val="dk1"/>
                </a:solidFill>
                <a:latin typeface="Times New Roman"/>
                <a:ea typeface="Times New Roman"/>
                <a:cs typeface="Times New Roman"/>
                <a:sym typeface="Times New Roman"/>
              </a:rPr>
              <a:t> </a:t>
            </a:r>
            <a:r>
              <a:rPr lang="en-US" sz="950" b="0" i="1" u="none" strike="noStrike" cap="none" dirty="0">
                <a:solidFill>
                  <a:schemeClr val="dk1"/>
                </a:solidFill>
                <a:latin typeface="Times New Roman"/>
                <a:ea typeface="Times New Roman"/>
                <a:cs typeface="Times New Roman"/>
                <a:sym typeface="Times New Roman"/>
              </a:rPr>
              <a:t>AD2018-0001</a:t>
            </a:r>
            <a:r>
              <a:rPr lang="en-US" sz="950" b="0" i="0" u="none" strike="noStrike" cap="none" dirty="0">
                <a:solidFill>
                  <a:schemeClr val="dk1"/>
                </a:solidFill>
                <a:latin typeface="Times New Roman"/>
                <a:ea typeface="Times New Roman"/>
                <a:cs typeface="Times New Roman"/>
                <a:sym typeface="Times New Roman"/>
              </a:rPr>
              <a:t> </a:t>
            </a:r>
            <a:r>
              <a:rPr lang="en-US" sz="950" b="0" i="1" u="none" strike="noStrike" cap="none" dirty="0">
                <a:solidFill>
                  <a:schemeClr val="dk1"/>
                </a:solidFill>
                <a:latin typeface="Times New Roman"/>
                <a:ea typeface="Times New Roman"/>
                <a:cs typeface="Times New Roman"/>
                <a:sym typeface="Times New Roman"/>
              </a:rPr>
              <a:t>and</a:t>
            </a:r>
            <a:r>
              <a:rPr lang="en-US" sz="950" b="0" i="0" u="none" strike="noStrike" cap="none" dirty="0">
                <a:solidFill>
                  <a:schemeClr val="dk1"/>
                </a:solidFill>
                <a:latin typeface="Times New Roman"/>
                <a:ea typeface="Times New Roman"/>
                <a:cs typeface="Times New Roman"/>
                <a:sym typeface="Times New Roman"/>
              </a:rPr>
              <a:t> </a:t>
            </a:r>
            <a:r>
              <a:rPr lang="en-US" sz="950" b="0" i="1" u="none" strike="noStrike" cap="none" dirty="0">
                <a:solidFill>
                  <a:schemeClr val="dk1"/>
                </a:solidFill>
                <a:latin typeface="Times New Roman"/>
                <a:ea typeface="Times New Roman"/>
                <a:cs typeface="Times New Roman"/>
                <a:sym typeface="Times New Roman"/>
              </a:rPr>
              <a:t>through a 2017-18  grant from the Marianist Foundation.</a:t>
            </a:r>
            <a:endParaRPr sz="1400" b="0" i="0" u="none" strike="noStrike" cap="none" dirty="0">
              <a:solidFill>
                <a:srgbClr val="000000"/>
              </a:solidFill>
              <a:latin typeface="Arial"/>
              <a:ea typeface="Arial"/>
              <a:cs typeface="Arial"/>
              <a:sym typeface="Arial"/>
            </a:endParaRPr>
          </a:p>
        </p:txBody>
      </p:sp>
    </p:spTree>
  </p:cSld>
  <p:clrMapOvr>
    <a:masterClrMapping/>
  </p:clrMapOvr>
  <p:transition spd="slow">
    <p:fade thruBlk="1"/>
  </p:transition>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lt2"/>
        </a:solidFill>
        <a:effectLst/>
      </p:bgPr>
    </p:bg>
    <p:spTree>
      <p:nvGrpSpPr>
        <p:cNvPr id="1" name="Shape 230"/>
        <p:cNvGrpSpPr/>
        <p:nvPr/>
      </p:nvGrpSpPr>
      <p:grpSpPr>
        <a:xfrm>
          <a:off x="0" y="0"/>
          <a:ext cx="0" cy="0"/>
          <a:chOff x="0" y="0"/>
          <a:chExt cx="0" cy="0"/>
        </a:xfrm>
      </p:grpSpPr>
      <p:pic>
        <p:nvPicPr>
          <p:cNvPr id="7" name="Picture 6" descr="Logo, company name&#10;&#10;Description automatically generated">
            <a:extLst>
              <a:ext uri="{FF2B5EF4-FFF2-40B4-BE49-F238E27FC236}">
                <a16:creationId xmlns:a16="http://schemas.microsoft.com/office/drawing/2014/main" id="{DAAAA100-11C6-9A4E-A848-8A6C84643236}"/>
              </a:ext>
            </a:extLst>
          </p:cNvPr>
          <p:cNvPicPr>
            <a:picLocks noChangeAspect="1"/>
          </p:cNvPicPr>
          <p:nvPr/>
        </p:nvPicPr>
        <p:blipFill>
          <a:blip r:embed="rId3"/>
          <a:stretch>
            <a:fillRect/>
          </a:stretch>
        </p:blipFill>
        <p:spPr>
          <a:xfrm>
            <a:off x="300446" y="5877840"/>
            <a:ext cx="1942691" cy="826911"/>
          </a:xfrm>
          <a:prstGeom prst="rect">
            <a:avLst/>
          </a:prstGeom>
        </p:spPr>
      </p:pic>
      <p:sp>
        <p:nvSpPr>
          <p:cNvPr id="10" name="Shape 211">
            <a:extLst>
              <a:ext uri="{FF2B5EF4-FFF2-40B4-BE49-F238E27FC236}">
                <a16:creationId xmlns:a16="http://schemas.microsoft.com/office/drawing/2014/main" id="{51FF417A-A2CB-F749-8AD1-AEED946E2979}"/>
              </a:ext>
            </a:extLst>
          </p:cNvPr>
          <p:cNvSpPr txBox="1">
            <a:spLocks noGrp="1"/>
          </p:cNvSpPr>
          <p:nvPr>
            <p:ph type="title"/>
          </p:nvPr>
        </p:nvSpPr>
        <p:spPr>
          <a:xfrm>
            <a:off x="452376" y="153249"/>
            <a:ext cx="10515599" cy="1325562"/>
          </a:xfrm>
          <a:prstGeom prst="rect">
            <a:avLst/>
          </a:prstGeom>
          <a:noFill/>
          <a:ln>
            <a:noFill/>
          </a:ln>
        </p:spPr>
        <p:txBody>
          <a:bodyPr lIns="91425" tIns="45700" rIns="91425" bIns="45700" anchor="ctr" anchorCtr="0">
            <a:noAutofit/>
          </a:bodyPr>
          <a:lstStyle/>
          <a:p>
            <a:pPr marL="0" marR="0" lvl="0" indent="0" algn="l" rtl="0">
              <a:lnSpc>
                <a:spcPct val="90000"/>
              </a:lnSpc>
              <a:spcBef>
                <a:spcPts val="0"/>
              </a:spcBef>
              <a:buClr>
                <a:schemeClr val="dk1"/>
              </a:buClr>
              <a:buSzPct val="25000"/>
              <a:buFont typeface="Calibri"/>
              <a:buNone/>
            </a:pPr>
            <a:r>
              <a:rPr lang="en-US" sz="5400" b="1" i="0" u="none" strike="noStrike" cap="none" baseline="0" dirty="0">
                <a:solidFill>
                  <a:schemeClr val="dk1"/>
                </a:solidFill>
                <a:latin typeface="Calibri"/>
                <a:ea typeface="Calibri"/>
                <a:cs typeface="Calibri"/>
                <a:sym typeface="Calibri"/>
              </a:rPr>
              <a:t>Engineering Design Process</a:t>
            </a:r>
          </a:p>
        </p:txBody>
      </p:sp>
      <p:pic>
        <p:nvPicPr>
          <p:cNvPr id="11" name="Shape 212">
            <a:extLst>
              <a:ext uri="{FF2B5EF4-FFF2-40B4-BE49-F238E27FC236}">
                <a16:creationId xmlns:a16="http://schemas.microsoft.com/office/drawing/2014/main" id="{04CD9EA9-FA95-504C-945C-103744369FF1}"/>
              </a:ext>
            </a:extLst>
          </p:cNvPr>
          <p:cNvPicPr preferRelativeResize="0"/>
          <p:nvPr/>
        </p:nvPicPr>
        <p:blipFill rotWithShape="1">
          <a:blip r:embed="rId4">
            <a:alphaModFix/>
          </a:blip>
          <a:srcRect/>
          <a:stretch/>
        </p:blipFill>
        <p:spPr>
          <a:xfrm>
            <a:off x="579120" y="1569838"/>
            <a:ext cx="4808039" cy="4295462"/>
          </a:xfrm>
          <a:prstGeom prst="rect">
            <a:avLst/>
          </a:prstGeom>
          <a:noFill/>
          <a:ln>
            <a:noFill/>
          </a:ln>
        </p:spPr>
      </p:pic>
      <p:sp>
        <p:nvSpPr>
          <p:cNvPr id="12" name="Shape 213">
            <a:extLst>
              <a:ext uri="{FF2B5EF4-FFF2-40B4-BE49-F238E27FC236}">
                <a16:creationId xmlns:a16="http://schemas.microsoft.com/office/drawing/2014/main" id="{1064F3FA-6957-424D-9D1E-F4FD02262409}"/>
              </a:ext>
            </a:extLst>
          </p:cNvPr>
          <p:cNvSpPr/>
          <p:nvPr/>
        </p:nvSpPr>
        <p:spPr>
          <a:xfrm>
            <a:off x="5665832" y="1796032"/>
            <a:ext cx="6096000" cy="4039566"/>
          </a:xfrm>
          <a:prstGeom prst="rect">
            <a:avLst/>
          </a:prstGeom>
          <a:noFill/>
          <a:ln>
            <a:noFill/>
          </a:ln>
        </p:spPr>
        <p:txBody>
          <a:bodyPr lIns="91425" tIns="45700" rIns="91425" bIns="45700" anchor="t" anchorCtr="0">
            <a:noAutofit/>
          </a:bodyPr>
          <a:lstStyle/>
          <a:p>
            <a:pPr marL="0" marR="0" lvl="0" indent="0" algn="l" rtl="0">
              <a:spcBef>
                <a:spcPts val="0"/>
              </a:spcBef>
              <a:spcAft>
                <a:spcPts val="1500"/>
              </a:spcAft>
              <a:buSzPct val="25000"/>
              <a:buNone/>
            </a:pPr>
            <a:r>
              <a:rPr lang="en-US" sz="1800" b="1" i="0" u="none" strike="noStrike" cap="none" baseline="0" dirty="0">
                <a:solidFill>
                  <a:srgbClr val="474747"/>
                </a:solidFill>
                <a:latin typeface="Calibri" panose="020F0502020204030204" pitchFamily="34" charset="0"/>
                <a:cs typeface="Calibri" panose="020F0502020204030204" pitchFamily="34" charset="0"/>
                <a:sym typeface="Arial"/>
              </a:rPr>
              <a:t>ASK: </a:t>
            </a:r>
            <a:r>
              <a:rPr lang="en-US" sz="1800" b="0" i="0" u="none" strike="noStrike" cap="none" baseline="0" dirty="0">
                <a:solidFill>
                  <a:srgbClr val="474747"/>
                </a:solidFill>
                <a:latin typeface="Calibri" panose="020F0502020204030204" pitchFamily="34" charset="0"/>
                <a:cs typeface="Calibri" panose="020F0502020204030204" pitchFamily="34" charset="0"/>
                <a:sym typeface="Arial"/>
              </a:rPr>
              <a:t>What is the problem? How have others approached it? What are your constraints?</a:t>
            </a:r>
          </a:p>
          <a:p>
            <a:pPr marL="0" marR="0" lvl="0" indent="0" algn="l" rtl="0">
              <a:spcBef>
                <a:spcPts val="0"/>
              </a:spcBef>
              <a:spcAft>
                <a:spcPts val="1500"/>
              </a:spcAft>
              <a:buSzPct val="25000"/>
              <a:buNone/>
            </a:pPr>
            <a:r>
              <a:rPr lang="en-US" sz="1800" b="1" i="0" u="none" strike="noStrike" cap="none" baseline="0" dirty="0">
                <a:solidFill>
                  <a:srgbClr val="474747"/>
                </a:solidFill>
                <a:latin typeface="Calibri" panose="020F0502020204030204" pitchFamily="34" charset="0"/>
                <a:cs typeface="Calibri" panose="020F0502020204030204" pitchFamily="34" charset="0"/>
                <a:sym typeface="Arial"/>
              </a:rPr>
              <a:t>IMAGINE: </a:t>
            </a:r>
            <a:r>
              <a:rPr lang="en-US" sz="1800" b="0" i="0" u="none" strike="noStrike" cap="none" baseline="0" dirty="0">
                <a:solidFill>
                  <a:srgbClr val="474747"/>
                </a:solidFill>
                <a:latin typeface="Calibri" panose="020F0502020204030204" pitchFamily="34" charset="0"/>
                <a:cs typeface="Calibri" panose="020F0502020204030204" pitchFamily="34" charset="0"/>
                <a:sym typeface="Arial"/>
              </a:rPr>
              <a:t>What are some solutions? Brainstorm ideas. Choose the best one.</a:t>
            </a:r>
          </a:p>
          <a:p>
            <a:pPr marL="0" marR="0" lvl="0" indent="0" algn="l" rtl="0">
              <a:spcBef>
                <a:spcPts val="0"/>
              </a:spcBef>
              <a:spcAft>
                <a:spcPts val="1500"/>
              </a:spcAft>
              <a:buSzPct val="25000"/>
              <a:buNone/>
            </a:pPr>
            <a:r>
              <a:rPr lang="en-US" sz="1800" b="1" i="0" u="none" strike="noStrike" cap="none" baseline="0" dirty="0">
                <a:solidFill>
                  <a:srgbClr val="474747"/>
                </a:solidFill>
                <a:latin typeface="Calibri" panose="020F0502020204030204" pitchFamily="34" charset="0"/>
                <a:cs typeface="Calibri" panose="020F0502020204030204" pitchFamily="34" charset="0"/>
                <a:sym typeface="Arial"/>
              </a:rPr>
              <a:t>PLAN: </a:t>
            </a:r>
            <a:r>
              <a:rPr lang="en-US" sz="1800" b="0" i="0" u="none" strike="noStrike" cap="none" baseline="0" dirty="0">
                <a:solidFill>
                  <a:srgbClr val="474747"/>
                </a:solidFill>
                <a:latin typeface="Calibri" panose="020F0502020204030204" pitchFamily="34" charset="0"/>
                <a:cs typeface="Calibri" panose="020F0502020204030204" pitchFamily="34" charset="0"/>
                <a:sym typeface="Arial"/>
              </a:rPr>
              <a:t>Draw a diagram. Make lists of materials you will need.</a:t>
            </a:r>
          </a:p>
          <a:p>
            <a:pPr marL="0" marR="0" lvl="0" indent="0" algn="l" rtl="0">
              <a:spcBef>
                <a:spcPts val="0"/>
              </a:spcBef>
              <a:spcAft>
                <a:spcPts val="1500"/>
              </a:spcAft>
              <a:buSzPct val="25000"/>
              <a:buNone/>
            </a:pPr>
            <a:r>
              <a:rPr lang="en-US" sz="1800" b="1" i="0" u="none" strike="noStrike" cap="none" baseline="0" dirty="0">
                <a:solidFill>
                  <a:srgbClr val="474747"/>
                </a:solidFill>
                <a:latin typeface="Calibri" panose="020F0502020204030204" pitchFamily="34" charset="0"/>
                <a:cs typeface="Calibri" panose="020F0502020204030204" pitchFamily="34" charset="0"/>
                <a:sym typeface="Arial"/>
              </a:rPr>
              <a:t>CREATE: </a:t>
            </a:r>
            <a:r>
              <a:rPr lang="en-US" sz="1800" b="0" i="0" u="none" strike="noStrike" cap="none" baseline="0" dirty="0">
                <a:solidFill>
                  <a:srgbClr val="474747"/>
                </a:solidFill>
                <a:latin typeface="Calibri" panose="020F0502020204030204" pitchFamily="34" charset="0"/>
                <a:cs typeface="Calibri" panose="020F0502020204030204" pitchFamily="34" charset="0"/>
                <a:sym typeface="Arial"/>
              </a:rPr>
              <a:t>Follow your plan and create something. Test it out!</a:t>
            </a:r>
          </a:p>
          <a:p>
            <a:pPr marL="0" marR="0" lvl="0" indent="0" algn="l" rtl="0">
              <a:spcBef>
                <a:spcPts val="0"/>
              </a:spcBef>
              <a:spcAft>
                <a:spcPts val="1500"/>
              </a:spcAft>
              <a:buSzPct val="25000"/>
              <a:buNone/>
            </a:pPr>
            <a:r>
              <a:rPr lang="en-US" sz="1800" b="1" i="0" u="none" strike="noStrike" cap="none" baseline="0" dirty="0">
                <a:solidFill>
                  <a:srgbClr val="474747"/>
                </a:solidFill>
                <a:latin typeface="Calibri" panose="020F0502020204030204" pitchFamily="34" charset="0"/>
                <a:cs typeface="Calibri" panose="020F0502020204030204" pitchFamily="34" charset="0"/>
                <a:sym typeface="Arial"/>
              </a:rPr>
              <a:t>IMPROVE: </a:t>
            </a:r>
            <a:r>
              <a:rPr lang="en-US" sz="1800" b="0" i="0" u="none" strike="noStrike" cap="none" baseline="0" dirty="0">
                <a:solidFill>
                  <a:srgbClr val="474747"/>
                </a:solidFill>
                <a:latin typeface="Calibri" panose="020F0502020204030204" pitchFamily="34" charset="0"/>
                <a:cs typeface="Calibri" panose="020F0502020204030204" pitchFamily="34" charset="0"/>
                <a:sym typeface="Arial"/>
              </a:rPr>
              <a:t>What works? What doesn't? What could work better? Modify your designs to make it better. Test it out!</a:t>
            </a:r>
          </a:p>
          <a:p>
            <a:pPr marL="0" marR="0" lvl="0" indent="0" algn="l" rtl="0">
              <a:spcBef>
                <a:spcPts val="0"/>
              </a:spcBef>
              <a:spcAft>
                <a:spcPts val="1500"/>
              </a:spcAft>
              <a:buSzPct val="25000"/>
              <a:buNone/>
            </a:pPr>
            <a:endParaRPr lang="en-US" sz="800" b="0" i="0" u="none" strike="noStrike" cap="none" baseline="0" dirty="0">
              <a:solidFill>
                <a:srgbClr val="474747"/>
              </a:solidFill>
              <a:latin typeface="Arial"/>
              <a:ea typeface="Arial"/>
              <a:cs typeface="Arial"/>
              <a:sym typeface="Arial"/>
            </a:endParaRPr>
          </a:p>
          <a:p>
            <a:pPr marL="0" marR="0" lvl="0" indent="0" algn="l" rtl="0">
              <a:spcBef>
                <a:spcPts val="0"/>
              </a:spcBef>
              <a:spcAft>
                <a:spcPts val="1500"/>
              </a:spcAft>
              <a:buSzPct val="25000"/>
              <a:buNone/>
            </a:pPr>
            <a:endParaRPr lang="en-US" sz="800" dirty="0">
              <a:solidFill>
                <a:srgbClr val="474747"/>
              </a:solidFill>
            </a:endParaRPr>
          </a:p>
          <a:p>
            <a:pPr marL="0" marR="0" lvl="0" indent="0" algn="l" rtl="0">
              <a:spcBef>
                <a:spcPts val="0"/>
              </a:spcBef>
              <a:spcAft>
                <a:spcPts val="1500"/>
              </a:spcAft>
              <a:buSzPct val="25000"/>
              <a:buNone/>
            </a:pPr>
            <a:r>
              <a:rPr lang="en-US" sz="800" b="0" i="0" u="none" strike="noStrike" cap="none" baseline="0" dirty="0" err="1">
                <a:solidFill>
                  <a:srgbClr val="474747"/>
                </a:solidFill>
                <a:latin typeface="Arial"/>
                <a:ea typeface="Arial"/>
                <a:cs typeface="Arial"/>
                <a:sym typeface="Arial"/>
              </a:rPr>
              <a:t>www.teachengineering.org</a:t>
            </a:r>
            <a:endParaRPr lang="en-US" sz="800" b="0" i="0" u="none" strike="noStrike" cap="none" baseline="0" dirty="0">
              <a:solidFill>
                <a:srgbClr val="474747"/>
              </a:solidFill>
              <a:latin typeface="Arial"/>
              <a:ea typeface="Arial"/>
              <a:cs typeface="Arial"/>
              <a:sym typeface="Arial"/>
            </a:endParaRPr>
          </a:p>
        </p:txBody>
      </p:sp>
      <p:sp>
        <p:nvSpPr>
          <p:cNvPr id="13" name="Google Shape;271;p14">
            <a:extLst>
              <a:ext uri="{FF2B5EF4-FFF2-40B4-BE49-F238E27FC236}">
                <a16:creationId xmlns:a16="http://schemas.microsoft.com/office/drawing/2014/main" id="{166D4DDD-7483-3E4E-8035-473FA60AB07D}"/>
              </a:ext>
            </a:extLst>
          </p:cNvPr>
          <p:cNvSpPr txBox="1"/>
          <p:nvPr/>
        </p:nvSpPr>
        <p:spPr>
          <a:xfrm>
            <a:off x="2843943" y="5358000"/>
            <a:ext cx="6450600" cy="3000000"/>
          </a:xfrm>
          <a:prstGeom prst="rect">
            <a:avLst/>
          </a:prstGeom>
          <a:noFill/>
          <a:ln>
            <a:noFill/>
          </a:ln>
        </p:spPr>
        <p:txBody>
          <a:bodyPr spcFirstLastPara="1" wrap="square" lIns="91425" tIns="91425" rIns="91425" bIns="91425" anchor="ctr" anchorCtr="0">
            <a:noAutofit/>
          </a:bodyPr>
          <a:lstStyle/>
          <a:p>
            <a:pPr marL="459105" marR="831850" lvl="0" indent="0" algn="ctr" rtl="0">
              <a:lnSpc>
                <a:spcPct val="105416"/>
              </a:lnSpc>
              <a:spcBef>
                <a:spcPts val="0"/>
              </a:spcBef>
              <a:spcAft>
                <a:spcPts val="0"/>
              </a:spcAft>
              <a:buClr>
                <a:srgbClr val="000000"/>
              </a:buClr>
              <a:buSzPts val="950"/>
              <a:buFont typeface="Arial"/>
              <a:buNone/>
            </a:pPr>
            <a:r>
              <a:rPr lang="en-US" sz="950" b="0" i="1" u="none" strike="noStrike" cap="none" dirty="0">
                <a:solidFill>
                  <a:schemeClr val="dk1"/>
                </a:solidFill>
                <a:latin typeface="Times New Roman"/>
                <a:ea typeface="Times New Roman"/>
                <a:cs typeface="Times New Roman"/>
                <a:sym typeface="Times New Roman"/>
              </a:rPr>
              <a:t>This</a:t>
            </a:r>
            <a:r>
              <a:rPr lang="en-US" sz="950" b="0" i="0" u="none" strike="noStrike" cap="none" dirty="0">
                <a:solidFill>
                  <a:schemeClr val="dk1"/>
                </a:solidFill>
                <a:latin typeface="Times New Roman"/>
                <a:ea typeface="Times New Roman"/>
                <a:cs typeface="Times New Roman"/>
                <a:sym typeface="Times New Roman"/>
              </a:rPr>
              <a:t> </a:t>
            </a:r>
            <a:r>
              <a:rPr lang="en-US" sz="950" b="0" i="1" u="none" strike="noStrike" cap="none" dirty="0">
                <a:solidFill>
                  <a:schemeClr val="dk1"/>
                </a:solidFill>
                <a:latin typeface="Times New Roman"/>
                <a:ea typeface="Times New Roman"/>
                <a:cs typeface="Times New Roman"/>
                <a:sym typeface="Times New Roman"/>
              </a:rPr>
              <a:t>material</a:t>
            </a:r>
            <a:r>
              <a:rPr lang="en-US" sz="950" b="0" i="0" u="none" strike="noStrike" cap="none" dirty="0">
                <a:solidFill>
                  <a:schemeClr val="dk1"/>
                </a:solidFill>
                <a:latin typeface="Times New Roman"/>
                <a:ea typeface="Times New Roman"/>
                <a:cs typeface="Times New Roman"/>
                <a:sym typeface="Times New Roman"/>
              </a:rPr>
              <a:t> </a:t>
            </a:r>
            <a:r>
              <a:rPr lang="en-US" sz="950" b="0" i="1" u="none" strike="noStrike" cap="none" dirty="0">
                <a:solidFill>
                  <a:schemeClr val="dk1"/>
                </a:solidFill>
                <a:latin typeface="Times New Roman"/>
                <a:ea typeface="Times New Roman"/>
                <a:cs typeface="Times New Roman"/>
                <a:sym typeface="Times New Roman"/>
              </a:rPr>
              <a:t>is</a:t>
            </a:r>
            <a:r>
              <a:rPr lang="en-US" sz="950" b="0" i="0" u="none" strike="noStrike" cap="none" dirty="0">
                <a:solidFill>
                  <a:schemeClr val="dk1"/>
                </a:solidFill>
                <a:latin typeface="Times New Roman"/>
                <a:ea typeface="Times New Roman"/>
                <a:cs typeface="Times New Roman"/>
                <a:sym typeface="Times New Roman"/>
              </a:rPr>
              <a:t> </a:t>
            </a:r>
            <a:r>
              <a:rPr lang="en-US" sz="950" b="0" i="1" u="none" strike="noStrike" cap="none" dirty="0">
                <a:solidFill>
                  <a:schemeClr val="dk1"/>
                </a:solidFill>
                <a:latin typeface="Times New Roman"/>
                <a:ea typeface="Times New Roman"/>
                <a:cs typeface="Times New Roman"/>
                <a:sym typeface="Times New Roman"/>
              </a:rPr>
              <a:t>based</a:t>
            </a:r>
            <a:r>
              <a:rPr lang="en-US" sz="950" b="0" i="0" u="none" strike="noStrike" cap="none" dirty="0">
                <a:solidFill>
                  <a:schemeClr val="dk1"/>
                </a:solidFill>
                <a:latin typeface="Times New Roman"/>
                <a:ea typeface="Times New Roman"/>
                <a:cs typeface="Times New Roman"/>
                <a:sym typeface="Times New Roman"/>
              </a:rPr>
              <a:t> </a:t>
            </a:r>
            <a:r>
              <a:rPr lang="en-US" sz="950" b="0" i="1" u="none" strike="noStrike" cap="none" dirty="0">
                <a:solidFill>
                  <a:schemeClr val="dk1"/>
                </a:solidFill>
                <a:latin typeface="Times New Roman"/>
                <a:ea typeface="Times New Roman"/>
                <a:cs typeface="Times New Roman"/>
                <a:sym typeface="Times New Roman"/>
              </a:rPr>
              <a:t>upon</a:t>
            </a:r>
            <a:r>
              <a:rPr lang="en-US" sz="950" b="0" i="0" u="none" strike="noStrike" cap="none" dirty="0">
                <a:solidFill>
                  <a:schemeClr val="dk1"/>
                </a:solidFill>
                <a:latin typeface="Times New Roman"/>
                <a:ea typeface="Times New Roman"/>
                <a:cs typeface="Times New Roman"/>
                <a:sym typeface="Times New Roman"/>
              </a:rPr>
              <a:t> </a:t>
            </a:r>
            <a:r>
              <a:rPr lang="en-US" sz="950" b="0" i="1" u="none" strike="noStrike" cap="none" dirty="0">
                <a:solidFill>
                  <a:schemeClr val="dk1"/>
                </a:solidFill>
                <a:latin typeface="Times New Roman"/>
                <a:ea typeface="Times New Roman"/>
                <a:cs typeface="Times New Roman"/>
                <a:sym typeface="Times New Roman"/>
              </a:rPr>
              <a:t>work</a:t>
            </a:r>
            <a:r>
              <a:rPr lang="en-US" sz="950" b="0" i="0" u="none" strike="noStrike" cap="none" dirty="0">
                <a:solidFill>
                  <a:schemeClr val="dk1"/>
                </a:solidFill>
                <a:latin typeface="Times New Roman"/>
                <a:ea typeface="Times New Roman"/>
                <a:cs typeface="Times New Roman"/>
                <a:sym typeface="Times New Roman"/>
              </a:rPr>
              <a:t> </a:t>
            </a:r>
            <a:r>
              <a:rPr lang="en-US" sz="950" b="0" i="1" u="none" strike="noStrike" cap="none" dirty="0">
                <a:solidFill>
                  <a:schemeClr val="dk1"/>
                </a:solidFill>
                <a:latin typeface="Times New Roman"/>
                <a:ea typeface="Times New Roman"/>
                <a:cs typeface="Times New Roman"/>
                <a:sym typeface="Times New Roman"/>
              </a:rPr>
              <a:t>supported</a:t>
            </a:r>
            <a:r>
              <a:rPr lang="en-US" sz="950" b="0" i="0" u="none" strike="noStrike" cap="none" dirty="0">
                <a:solidFill>
                  <a:schemeClr val="dk1"/>
                </a:solidFill>
                <a:latin typeface="Times New Roman"/>
                <a:ea typeface="Times New Roman"/>
                <a:cs typeface="Times New Roman"/>
                <a:sym typeface="Times New Roman"/>
              </a:rPr>
              <a:t> </a:t>
            </a:r>
            <a:r>
              <a:rPr lang="en-US" sz="950" b="0" i="1" u="none" strike="noStrike" cap="none" dirty="0">
                <a:solidFill>
                  <a:schemeClr val="dk1"/>
                </a:solidFill>
                <a:latin typeface="Times New Roman"/>
                <a:ea typeface="Times New Roman"/>
                <a:cs typeface="Times New Roman"/>
                <a:sym typeface="Times New Roman"/>
              </a:rPr>
              <a:t>by</a:t>
            </a:r>
            <a:r>
              <a:rPr lang="en-US" sz="950" b="0" i="0" u="none" strike="noStrike" cap="none" dirty="0">
                <a:solidFill>
                  <a:schemeClr val="dk1"/>
                </a:solidFill>
                <a:latin typeface="Times New Roman"/>
                <a:ea typeface="Times New Roman"/>
                <a:cs typeface="Times New Roman"/>
                <a:sym typeface="Times New Roman"/>
              </a:rPr>
              <a:t> </a:t>
            </a:r>
            <a:r>
              <a:rPr lang="en-US" sz="950" b="0" i="1" u="none" strike="noStrike" cap="none" dirty="0">
                <a:solidFill>
                  <a:schemeClr val="dk1"/>
                </a:solidFill>
                <a:latin typeface="Times New Roman"/>
                <a:ea typeface="Times New Roman"/>
                <a:cs typeface="Times New Roman"/>
                <a:sym typeface="Times New Roman"/>
              </a:rPr>
              <a:t>the</a:t>
            </a:r>
            <a:r>
              <a:rPr lang="en-US" sz="950" b="0" i="0" u="none" strike="noStrike" cap="none" dirty="0">
                <a:solidFill>
                  <a:schemeClr val="dk1"/>
                </a:solidFill>
                <a:latin typeface="Times New Roman"/>
                <a:ea typeface="Times New Roman"/>
                <a:cs typeface="Times New Roman"/>
                <a:sym typeface="Times New Roman"/>
              </a:rPr>
              <a:t> </a:t>
            </a:r>
            <a:r>
              <a:rPr lang="en-US" sz="950" b="0" i="1" u="none" strike="noStrike" cap="none" dirty="0">
                <a:solidFill>
                  <a:schemeClr val="dk1"/>
                </a:solidFill>
                <a:latin typeface="Times New Roman"/>
                <a:ea typeface="Times New Roman"/>
                <a:cs typeface="Times New Roman"/>
                <a:sym typeface="Times New Roman"/>
              </a:rPr>
              <a:t>Engineering</a:t>
            </a:r>
            <a:r>
              <a:rPr lang="en-US" sz="950" b="0" i="0" u="none" strike="noStrike" cap="none" dirty="0">
                <a:solidFill>
                  <a:schemeClr val="dk1"/>
                </a:solidFill>
                <a:latin typeface="Times New Roman"/>
                <a:ea typeface="Times New Roman"/>
                <a:cs typeface="Times New Roman"/>
                <a:sym typeface="Times New Roman"/>
              </a:rPr>
              <a:t> </a:t>
            </a:r>
            <a:r>
              <a:rPr lang="en-US" sz="950" b="0" i="1" u="none" strike="noStrike" cap="none" dirty="0">
                <a:solidFill>
                  <a:schemeClr val="dk1"/>
                </a:solidFill>
                <a:latin typeface="Times New Roman"/>
                <a:ea typeface="Times New Roman"/>
                <a:cs typeface="Times New Roman"/>
                <a:sym typeface="Times New Roman"/>
              </a:rPr>
              <a:t>Science</a:t>
            </a:r>
            <a:r>
              <a:rPr lang="en-US" sz="950" b="0" i="0" u="none" strike="noStrike" cap="none" dirty="0">
                <a:solidFill>
                  <a:schemeClr val="dk1"/>
                </a:solidFill>
                <a:latin typeface="Times New Roman"/>
                <a:ea typeface="Times New Roman"/>
                <a:cs typeface="Times New Roman"/>
                <a:sym typeface="Times New Roman"/>
              </a:rPr>
              <a:t> </a:t>
            </a:r>
            <a:r>
              <a:rPr lang="en-US" sz="950" b="0" i="1" u="none" strike="noStrike" cap="none" dirty="0">
                <a:solidFill>
                  <a:schemeClr val="dk1"/>
                </a:solidFill>
                <a:latin typeface="Times New Roman"/>
                <a:ea typeface="Times New Roman"/>
                <a:cs typeface="Times New Roman"/>
                <a:sym typeface="Times New Roman"/>
              </a:rPr>
              <a:t>Foundation of Dayton under</a:t>
            </a:r>
            <a:r>
              <a:rPr lang="en-US" sz="950" b="0" i="0" u="none" strike="noStrike" cap="none" dirty="0">
                <a:solidFill>
                  <a:schemeClr val="dk1"/>
                </a:solidFill>
                <a:latin typeface="Times New Roman"/>
                <a:ea typeface="Times New Roman"/>
                <a:cs typeface="Times New Roman"/>
                <a:sym typeface="Times New Roman"/>
              </a:rPr>
              <a:t> </a:t>
            </a:r>
            <a:endParaRPr sz="950" b="0" i="0" u="none" strike="noStrike" cap="none" dirty="0">
              <a:solidFill>
                <a:schemeClr val="dk1"/>
              </a:solidFill>
              <a:latin typeface="Times New Roman"/>
              <a:ea typeface="Times New Roman"/>
              <a:cs typeface="Times New Roman"/>
              <a:sym typeface="Times New Roman"/>
            </a:endParaRPr>
          </a:p>
          <a:p>
            <a:pPr marL="459105" marR="831850" lvl="0" indent="0" algn="ctr" rtl="0">
              <a:lnSpc>
                <a:spcPct val="105416"/>
              </a:lnSpc>
              <a:spcBef>
                <a:spcPts val="0"/>
              </a:spcBef>
              <a:spcAft>
                <a:spcPts val="3600"/>
              </a:spcAft>
              <a:buClr>
                <a:srgbClr val="000000"/>
              </a:buClr>
              <a:buSzPts val="950"/>
              <a:buFont typeface="Arial"/>
              <a:buNone/>
            </a:pPr>
            <a:r>
              <a:rPr lang="en-US" sz="950" b="0" i="1" u="none" strike="noStrike" cap="none" dirty="0">
                <a:solidFill>
                  <a:schemeClr val="dk1"/>
                </a:solidFill>
                <a:latin typeface="Times New Roman"/>
                <a:ea typeface="Times New Roman"/>
                <a:cs typeface="Times New Roman"/>
                <a:sym typeface="Times New Roman"/>
              </a:rPr>
              <a:t>Grant</a:t>
            </a:r>
            <a:r>
              <a:rPr lang="en-US" sz="950" b="0" i="0" u="none" strike="noStrike" cap="none" dirty="0">
                <a:solidFill>
                  <a:schemeClr val="dk1"/>
                </a:solidFill>
                <a:latin typeface="Times New Roman"/>
                <a:ea typeface="Times New Roman"/>
                <a:cs typeface="Times New Roman"/>
                <a:sym typeface="Times New Roman"/>
              </a:rPr>
              <a:t> </a:t>
            </a:r>
            <a:r>
              <a:rPr lang="en-US" sz="950" b="0" i="1" u="none" strike="noStrike" cap="none" dirty="0">
                <a:solidFill>
                  <a:schemeClr val="dk1"/>
                </a:solidFill>
                <a:latin typeface="Times New Roman"/>
                <a:ea typeface="Times New Roman"/>
                <a:cs typeface="Times New Roman"/>
                <a:sym typeface="Times New Roman"/>
              </a:rPr>
              <a:t>No.</a:t>
            </a:r>
            <a:r>
              <a:rPr lang="en-US" sz="950" b="0" i="0" u="none" strike="noStrike" cap="none" dirty="0">
                <a:solidFill>
                  <a:schemeClr val="dk1"/>
                </a:solidFill>
                <a:latin typeface="Times New Roman"/>
                <a:ea typeface="Times New Roman"/>
                <a:cs typeface="Times New Roman"/>
                <a:sym typeface="Times New Roman"/>
              </a:rPr>
              <a:t> </a:t>
            </a:r>
            <a:r>
              <a:rPr lang="en-US" sz="950" b="0" i="1" u="none" strike="noStrike" cap="none" dirty="0">
                <a:solidFill>
                  <a:schemeClr val="dk1"/>
                </a:solidFill>
                <a:latin typeface="Times New Roman"/>
                <a:ea typeface="Times New Roman"/>
                <a:cs typeface="Times New Roman"/>
                <a:sym typeface="Times New Roman"/>
              </a:rPr>
              <a:t>AD2018-0001</a:t>
            </a:r>
            <a:r>
              <a:rPr lang="en-US" sz="950" b="0" i="0" u="none" strike="noStrike" cap="none" dirty="0">
                <a:solidFill>
                  <a:schemeClr val="dk1"/>
                </a:solidFill>
                <a:latin typeface="Times New Roman"/>
                <a:ea typeface="Times New Roman"/>
                <a:cs typeface="Times New Roman"/>
                <a:sym typeface="Times New Roman"/>
              </a:rPr>
              <a:t> </a:t>
            </a:r>
            <a:r>
              <a:rPr lang="en-US" sz="950" b="0" i="1" u="none" strike="noStrike" cap="none" dirty="0">
                <a:solidFill>
                  <a:schemeClr val="dk1"/>
                </a:solidFill>
                <a:latin typeface="Times New Roman"/>
                <a:ea typeface="Times New Roman"/>
                <a:cs typeface="Times New Roman"/>
                <a:sym typeface="Times New Roman"/>
              </a:rPr>
              <a:t>and</a:t>
            </a:r>
            <a:r>
              <a:rPr lang="en-US" sz="950" b="0" i="0" u="none" strike="noStrike" cap="none" dirty="0">
                <a:solidFill>
                  <a:schemeClr val="dk1"/>
                </a:solidFill>
                <a:latin typeface="Times New Roman"/>
                <a:ea typeface="Times New Roman"/>
                <a:cs typeface="Times New Roman"/>
                <a:sym typeface="Times New Roman"/>
              </a:rPr>
              <a:t> </a:t>
            </a:r>
            <a:r>
              <a:rPr lang="en-US" sz="950" b="0" i="1" u="none" strike="noStrike" cap="none" dirty="0">
                <a:solidFill>
                  <a:schemeClr val="dk1"/>
                </a:solidFill>
                <a:latin typeface="Times New Roman"/>
                <a:ea typeface="Times New Roman"/>
                <a:cs typeface="Times New Roman"/>
                <a:sym typeface="Times New Roman"/>
              </a:rPr>
              <a:t>through a 2017-18  grant from the Marianist Foundation.</a:t>
            </a:r>
            <a:endParaRPr sz="1400" b="0" i="0" u="none" strike="noStrike" cap="none" dirty="0">
              <a:solidFill>
                <a:srgbClr val="000000"/>
              </a:solidFill>
              <a:latin typeface="Arial"/>
              <a:ea typeface="Arial"/>
              <a:cs typeface="Arial"/>
              <a:sym typeface="Arial"/>
            </a:endParaRPr>
          </a:p>
        </p:txBody>
      </p:sp>
    </p:spTree>
  </p:cSld>
  <p:clrMapOvr>
    <a:masterClrMapping/>
  </p:clrMapOvr>
  <p:transition spd="slow">
    <p:fade thruBlk="1"/>
  </p:transition>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lt2"/>
        </a:solidFill>
        <a:effectLst/>
      </p:bgPr>
    </p:bg>
    <p:spTree>
      <p:nvGrpSpPr>
        <p:cNvPr id="1" name="Shape 240"/>
        <p:cNvGrpSpPr/>
        <p:nvPr/>
      </p:nvGrpSpPr>
      <p:grpSpPr>
        <a:xfrm>
          <a:off x="0" y="0"/>
          <a:ext cx="0" cy="0"/>
          <a:chOff x="0" y="0"/>
          <a:chExt cx="0" cy="0"/>
        </a:xfrm>
      </p:grpSpPr>
      <p:pic>
        <p:nvPicPr>
          <p:cNvPr id="8" name="Picture 7" descr="Logo, company name&#10;&#10;Description automatically generated">
            <a:extLst>
              <a:ext uri="{FF2B5EF4-FFF2-40B4-BE49-F238E27FC236}">
                <a16:creationId xmlns:a16="http://schemas.microsoft.com/office/drawing/2014/main" id="{915DE4FB-1562-0A44-B60A-4DBA1976EAC9}"/>
              </a:ext>
            </a:extLst>
          </p:cNvPr>
          <p:cNvPicPr>
            <a:picLocks noChangeAspect="1"/>
          </p:cNvPicPr>
          <p:nvPr/>
        </p:nvPicPr>
        <p:blipFill>
          <a:blip r:embed="rId3"/>
          <a:stretch>
            <a:fillRect/>
          </a:stretch>
        </p:blipFill>
        <p:spPr>
          <a:xfrm>
            <a:off x="300446" y="5877840"/>
            <a:ext cx="1942691" cy="826911"/>
          </a:xfrm>
          <a:prstGeom prst="rect">
            <a:avLst/>
          </a:prstGeom>
        </p:spPr>
      </p:pic>
      <p:sp>
        <p:nvSpPr>
          <p:cNvPr id="13" name="Shape 226">
            <a:extLst>
              <a:ext uri="{FF2B5EF4-FFF2-40B4-BE49-F238E27FC236}">
                <a16:creationId xmlns:a16="http://schemas.microsoft.com/office/drawing/2014/main" id="{BE086DE6-7773-B946-9BA4-6DF9228B0D73}"/>
              </a:ext>
            </a:extLst>
          </p:cNvPr>
          <p:cNvSpPr txBox="1">
            <a:spLocks noGrp="1"/>
          </p:cNvSpPr>
          <p:nvPr>
            <p:ph type="title"/>
          </p:nvPr>
        </p:nvSpPr>
        <p:spPr>
          <a:xfrm>
            <a:off x="445022" y="368917"/>
            <a:ext cx="10515599" cy="916135"/>
          </a:xfrm>
          <a:prstGeom prst="rect">
            <a:avLst/>
          </a:prstGeom>
          <a:noFill/>
          <a:ln>
            <a:noFill/>
          </a:ln>
        </p:spPr>
        <p:txBody>
          <a:bodyPr lIns="91425" tIns="45700" rIns="91425" bIns="45700" anchor="ctr" anchorCtr="0">
            <a:noAutofit/>
          </a:bodyPr>
          <a:lstStyle/>
          <a:p>
            <a:pPr marL="0" marR="0" lvl="0" indent="0" algn="l" rtl="0">
              <a:lnSpc>
                <a:spcPct val="90000"/>
              </a:lnSpc>
              <a:spcBef>
                <a:spcPts val="0"/>
              </a:spcBef>
              <a:buClr>
                <a:schemeClr val="dk1"/>
              </a:buClr>
              <a:buSzPct val="25000"/>
              <a:buFont typeface="Calibri"/>
              <a:buNone/>
            </a:pPr>
            <a:r>
              <a:rPr lang="en-US" sz="5400" b="1" i="0" u="none" strike="noStrike" cap="none" baseline="0" dirty="0">
                <a:solidFill>
                  <a:schemeClr val="dk1"/>
                </a:solidFill>
                <a:latin typeface="Calibri"/>
                <a:ea typeface="Calibri"/>
                <a:cs typeface="Calibri"/>
                <a:sym typeface="Calibri"/>
              </a:rPr>
              <a:t>Engineering Design Process</a:t>
            </a:r>
          </a:p>
        </p:txBody>
      </p:sp>
      <p:sp>
        <p:nvSpPr>
          <p:cNvPr id="14" name="Shape 227">
            <a:extLst>
              <a:ext uri="{FF2B5EF4-FFF2-40B4-BE49-F238E27FC236}">
                <a16:creationId xmlns:a16="http://schemas.microsoft.com/office/drawing/2014/main" id="{9C19F55D-C291-704E-A0AB-D03D9BA281A8}"/>
              </a:ext>
            </a:extLst>
          </p:cNvPr>
          <p:cNvSpPr txBox="1">
            <a:spLocks noGrp="1"/>
          </p:cNvSpPr>
          <p:nvPr>
            <p:ph type="body" idx="1"/>
          </p:nvPr>
        </p:nvSpPr>
        <p:spPr>
          <a:xfrm>
            <a:off x="579120" y="1447380"/>
            <a:ext cx="6967200" cy="5170199"/>
          </a:xfrm>
          <a:prstGeom prst="rect">
            <a:avLst/>
          </a:prstGeom>
          <a:noFill/>
          <a:ln>
            <a:noFill/>
          </a:ln>
        </p:spPr>
        <p:txBody>
          <a:bodyPr lIns="91425" tIns="45700" rIns="91425" bIns="45700" anchor="t" anchorCtr="0">
            <a:noAutofit/>
          </a:bodyPr>
          <a:lstStyle/>
          <a:p>
            <a:pPr marL="228600" marR="0" lvl="0" indent="-228600" algn="l" rtl="0">
              <a:lnSpc>
                <a:spcPct val="90000"/>
              </a:lnSpc>
              <a:spcBef>
                <a:spcPts val="0"/>
              </a:spcBef>
              <a:buClr>
                <a:schemeClr val="dk1"/>
              </a:buClr>
              <a:buSzPct val="100000"/>
              <a:buFont typeface="Arial"/>
              <a:buChar char="•"/>
            </a:pPr>
            <a:r>
              <a:rPr lang="en-US" sz="2800" b="1" i="0" u="none" strike="noStrike" cap="none" baseline="0" dirty="0">
                <a:solidFill>
                  <a:schemeClr val="dk1"/>
                </a:solidFill>
                <a:latin typeface="Calibri"/>
                <a:ea typeface="Calibri"/>
                <a:cs typeface="Calibri"/>
                <a:sym typeface="Calibri"/>
              </a:rPr>
              <a:t>Imagine</a:t>
            </a:r>
            <a:r>
              <a:rPr lang="en-US" sz="2400" b="0" i="0" u="none" strike="noStrike" cap="none" baseline="0" dirty="0">
                <a:solidFill>
                  <a:schemeClr val="dk1"/>
                </a:solidFill>
                <a:latin typeface="Calibri"/>
                <a:ea typeface="Calibri"/>
                <a:cs typeface="Calibri"/>
                <a:sym typeface="Calibri"/>
              </a:rPr>
              <a:t> </a:t>
            </a:r>
            <a:r>
              <a:rPr lang="en-US" sz="2400" b="0" i="1" u="none" strike="noStrike" cap="none" baseline="0" dirty="0">
                <a:solidFill>
                  <a:schemeClr val="dk1"/>
                </a:solidFill>
                <a:latin typeface="Calibri"/>
                <a:ea typeface="Calibri"/>
                <a:cs typeface="Calibri"/>
                <a:sym typeface="Calibri"/>
              </a:rPr>
              <a:t>(10 min.)</a:t>
            </a:r>
          </a:p>
          <a:p>
            <a:pPr marL="685800" marR="0" lvl="1" indent="-228600" algn="l" rtl="0">
              <a:lnSpc>
                <a:spcPct val="90000"/>
              </a:lnSpc>
              <a:spcBef>
                <a:spcPts val="500"/>
              </a:spcBef>
              <a:buClr>
                <a:schemeClr val="dk1"/>
              </a:buClr>
              <a:buSzPct val="100000"/>
              <a:buFont typeface="Arial"/>
              <a:buChar char="•"/>
            </a:pPr>
            <a:r>
              <a:rPr lang="en-US" sz="2400" b="0" i="0" u="none" strike="noStrike" cap="none" baseline="0" dirty="0">
                <a:solidFill>
                  <a:schemeClr val="dk1"/>
                </a:solidFill>
                <a:latin typeface="Calibri"/>
                <a:ea typeface="Calibri"/>
                <a:cs typeface="Calibri"/>
                <a:sym typeface="Calibri"/>
              </a:rPr>
              <a:t>INDIVIDUALLY: observe available materials, and brainstorm design ideas </a:t>
            </a:r>
            <a:r>
              <a:rPr lang="en-US" sz="2400" b="0" i="1" u="none" strike="noStrike" cap="none" baseline="0" dirty="0">
                <a:solidFill>
                  <a:schemeClr val="dk1"/>
                </a:solidFill>
                <a:latin typeface="Calibri"/>
                <a:ea typeface="Calibri"/>
                <a:cs typeface="Calibri"/>
                <a:sym typeface="Calibri"/>
              </a:rPr>
              <a:t>(5 min.)</a:t>
            </a:r>
          </a:p>
          <a:p>
            <a:pPr marL="685800" marR="0" lvl="1" indent="-228600" algn="l" rtl="0">
              <a:lnSpc>
                <a:spcPct val="90000"/>
              </a:lnSpc>
              <a:spcBef>
                <a:spcPts val="500"/>
              </a:spcBef>
              <a:buClr>
                <a:schemeClr val="dk1"/>
              </a:buClr>
              <a:buSzPct val="100000"/>
              <a:buFont typeface="Arial"/>
              <a:buChar char="•"/>
            </a:pPr>
            <a:r>
              <a:rPr lang="en-US" sz="2400" b="0" i="0" u="none" strike="noStrike" cap="none" baseline="0" dirty="0">
                <a:solidFill>
                  <a:schemeClr val="dk1"/>
                </a:solidFill>
                <a:latin typeface="Calibri"/>
                <a:ea typeface="Calibri"/>
                <a:cs typeface="Calibri"/>
                <a:sym typeface="Calibri"/>
              </a:rPr>
              <a:t>TEAM: share individual ideas </a:t>
            </a:r>
            <a:r>
              <a:rPr lang="en-US" sz="2400" b="0" i="1" u="none" strike="noStrike" cap="none" baseline="0" dirty="0">
                <a:solidFill>
                  <a:schemeClr val="dk1"/>
                </a:solidFill>
                <a:latin typeface="Calibri"/>
                <a:ea typeface="Calibri"/>
                <a:cs typeface="Calibri"/>
                <a:sym typeface="Calibri"/>
              </a:rPr>
              <a:t>(5 min.) </a:t>
            </a:r>
          </a:p>
          <a:p>
            <a:pPr marL="228600" marR="0" lvl="0" indent="-228600" algn="l" rtl="0">
              <a:lnSpc>
                <a:spcPct val="90000"/>
              </a:lnSpc>
              <a:spcBef>
                <a:spcPts val="1000"/>
              </a:spcBef>
              <a:buClr>
                <a:schemeClr val="dk1"/>
              </a:buClr>
              <a:buSzPct val="100000"/>
              <a:buFont typeface="Arial"/>
              <a:buChar char="•"/>
            </a:pPr>
            <a:r>
              <a:rPr lang="en-US" sz="2800" b="1" i="0" u="none" strike="noStrike" cap="none" baseline="0" dirty="0">
                <a:solidFill>
                  <a:schemeClr val="dk1"/>
                </a:solidFill>
                <a:latin typeface="Calibri"/>
                <a:ea typeface="Calibri"/>
                <a:cs typeface="Calibri"/>
                <a:sym typeface="Calibri"/>
              </a:rPr>
              <a:t>Plan</a:t>
            </a:r>
            <a:r>
              <a:rPr lang="en-US" sz="2400" b="0" i="0" u="none" strike="noStrike" cap="none" baseline="0" dirty="0">
                <a:solidFill>
                  <a:schemeClr val="dk1"/>
                </a:solidFill>
                <a:latin typeface="Calibri"/>
                <a:ea typeface="Calibri"/>
                <a:cs typeface="Calibri"/>
                <a:sym typeface="Calibri"/>
              </a:rPr>
              <a:t> </a:t>
            </a:r>
            <a:r>
              <a:rPr lang="en-US" sz="2400" b="0" i="1" u="none" strike="noStrike" cap="none" baseline="0" dirty="0">
                <a:solidFill>
                  <a:schemeClr val="dk1"/>
                </a:solidFill>
                <a:latin typeface="Calibri"/>
                <a:ea typeface="Calibri"/>
                <a:cs typeface="Calibri"/>
                <a:sym typeface="Calibri"/>
              </a:rPr>
              <a:t>(5 min.)</a:t>
            </a:r>
          </a:p>
          <a:p>
            <a:pPr marL="685800" marR="0" lvl="1" indent="-228600" algn="l" rtl="0">
              <a:lnSpc>
                <a:spcPct val="90000"/>
              </a:lnSpc>
              <a:spcBef>
                <a:spcPts val="500"/>
              </a:spcBef>
              <a:buClr>
                <a:schemeClr val="dk1"/>
              </a:buClr>
              <a:buSzPct val="100000"/>
              <a:buFont typeface="Arial"/>
              <a:buChar char="•"/>
            </a:pPr>
            <a:r>
              <a:rPr lang="en-US" sz="2400" b="0" i="0" u="none" strike="noStrike" cap="none" baseline="0" dirty="0">
                <a:solidFill>
                  <a:schemeClr val="dk1"/>
                </a:solidFill>
                <a:latin typeface="Calibri"/>
                <a:ea typeface="Calibri"/>
                <a:cs typeface="Calibri"/>
                <a:sym typeface="Calibri"/>
              </a:rPr>
              <a:t>Choose and sketch a team design plan</a:t>
            </a:r>
          </a:p>
          <a:p>
            <a:pPr marL="228600" marR="0" lvl="0" indent="-228600" algn="l" rtl="0">
              <a:lnSpc>
                <a:spcPct val="90000"/>
              </a:lnSpc>
              <a:spcBef>
                <a:spcPts val="1000"/>
              </a:spcBef>
              <a:buClr>
                <a:schemeClr val="dk1"/>
              </a:buClr>
              <a:buSzPct val="100000"/>
              <a:buFont typeface="Arial"/>
              <a:buChar char="•"/>
            </a:pPr>
            <a:r>
              <a:rPr lang="en-US" sz="2800" b="1" i="0" u="none" strike="noStrike" cap="none" baseline="0" dirty="0">
                <a:solidFill>
                  <a:schemeClr val="dk1"/>
                </a:solidFill>
                <a:latin typeface="Calibri"/>
                <a:ea typeface="Calibri"/>
                <a:cs typeface="Calibri"/>
                <a:sym typeface="Calibri"/>
              </a:rPr>
              <a:t>Create</a:t>
            </a:r>
            <a:r>
              <a:rPr lang="en-US" sz="2400" b="0" i="0" u="none" strike="noStrike" cap="none" baseline="0" dirty="0">
                <a:solidFill>
                  <a:schemeClr val="dk1"/>
                </a:solidFill>
                <a:latin typeface="Calibri"/>
                <a:ea typeface="Calibri"/>
                <a:cs typeface="Calibri"/>
                <a:sym typeface="Calibri"/>
              </a:rPr>
              <a:t> </a:t>
            </a:r>
            <a:r>
              <a:rPr lang="en-US" sz="2400" b="0" i="1" u="none" strike="noStrike" cap="none" baseline="0" dirty="0">
                <a:solidFill>
                  <a:schemeClr val="dk1"/>
                </a:solidFill>
                <a:latin typeface="Calibri"/>
                <a:ea typeface="Calibri"/>
                <a:cs typeface="Calibri"/>
                <a:sym typeface="Calibri"/>
              </a:rPr>
              <a:t>(10 min.)</a:t>
            </a:r>
          </a:p>
          <a:p>
            <a:pPr marL="685800" marR="0" lvl="1" indent="-228600" algn="l" rtl="0">
              <a:lnSpc>
                <a:spcPct val="90000"/>
              </a:lnSpc>
              <a:spcBef>
                <a:spcPts val="500"/>
              </a:spcBef>
              <a:buClr>
                <a:schemeClr val="dk1"/>
              </a:buClr>
              <a:buSzPct val="100000"/>
              <a:buFont typeface="Arial"/>
              <a:buChar char="•"/>
            </a:pPr>
            <a:r>
              <a:rPr lang="en-US" sz="2400" b="0" i="0" u="none" strike="noStrike" cap="none" baseline="0" dirty="0">
                <a:solidFill>
                  <a:schemeClr val="dk1"/>
                </a:solidFill>
                <a:latin typeface="Calibri"/>
                <a:ea typeface="Calibri"/>
                <a:cs typeface="Calibri"/>
                <a:sym typeface="Calibri"/>
              </a:rPr>
              <a:t>Gather materials</a:t>
            </a:r>
          </a:p>
          <a:p>
            <a:pPr marL="685800" marR="0" lvl="1" indent="-228600" algn="l" rtl="0">
              <a:lnSpc>
                <a:spcPct val="90000"/>
              </a:lnSpc>
              <a:spcBef>
                <a:spcPts val="500"/>
              </a:spcBef>
              <a:buClr>
                <a:schemeClr val="dk1"/>
              </a:buClr>
              <a:buSzPct val="100000"/>
              <a:buFont typeface="Arial"/>
              <a:buChar char="•"/>
            </a:pPr>
            <a:r>
              <a:rPr lang="en-US" sz="2400" b="0" i="0" u="none" strike="noStrike" cap="none" baseline="0" dirty="0">
                <a:solidFill>
                  <a:schemeClr val="dk1"/>
                </a:solidFill>
                <a:latin typeface="Calibri"/>
                <a:ea typeface="Calibri"/>
                <a:cs typeface="Calibri"/>
                <a:sym typeface="Calibri"/>
              </a:rPr>
              <a:t>Construct your team design plan</a:t>
            </a:r>
          </a:p>
          <a:p>
            <a:pPr marL="228600" marR="0" lvl="0" indent="-228600" algn="l" rtl="0">
              <a:lnSpc>
                <a:spcPct val="90000"/>
              </a:lnSpc>
              <a:spcBef>
                <a:spcPts val="1000"/>
              </a:spcBef>
              <a:buClr>
                <a:schemeClr val="dk1"/>
              </a:buClr>
              <a:buSzPct val="100000"/>
              <a:buFont typeface="Arial"/>
              <a:buChar char="•"/>
            </a:pPr>
            <a:r>
              <a:rPr lang="en-US" sz="2800" b="1" i="0" u="none" strike="noStrike" cap="none" baseline="0" dirty="0">
                <a:solidFill>
                  <a:schemeClr val="dk1"/>
                </a:solidFill>
                <a:latin typeface="Calibri"/>
                <a:ea typeface="Calibri"/>
                <a:cs typeface="Calibri"/>
                <a:sym typeface="Calibri"/>
              </a:rPr>
              <a:t>Improve and Test </a:t>
            </a:r>
            <a:r>
              <a:rPr lang="en-US" sz="2400" b="0" i="1" u="none" strike="noStrike" cap="none" baseline="0" dirty="0">
                <a:solidFill>
                  <a:schemeClr val="dk1"/>
                </a:solidFill>
                <a:latin typeface="Calibri"/>
                <a:ea typeface="Calibri"/>
                <a:cs typeface="Calibri"/>
                <a:sym typeface="Calibri"/>
              </a:rPr>
              <a:t>(10 min.)</a:t>
            </a:r>
          </a:p>
        </p:txBody>
      </p:sp>
      <p:pic>
        <p:nvPicPr>
          <p:cNvPr id="15" name="Shape 228">
            <a:extLst>
              <a:ext uri="{FF2B5EF4-FFF2-40B4-BE49-F238E27FC236}">
                <a16:creationId xmlns:a16="http://schemas.microsoft.com/office/drawing/2014/main" id="{34B7579E-AAAE-B44C-92DA-755CE408AD6A}"/>
              </a:ext>
            </a:extLst>
          </p:cNvPr>
          <p:cNvPicPr preferRelativeResize="0"/>
          <p:nvPr/>
        </p:nvPicPr>
        <p:blipFill rotWithShape="1">
          <a:blip r:embed="rId4" cstate="email">
            <a:alphaModFix/>
            <a:extLst>
              <a:ext uri="{28A0092B-C50C-407E-A947-70E740481C1C}">
                <a14:useLocalDpi xmlns:a14="http://schemas.microsoft.com/office/drawing/2010/main"/>
              </a:ext>
            </a:extLst>
          </a:blip>
          <a:srcRect/>
          <a:stretch/>
        </p:blipFill>
        <p:spPr>
          <a:xfrm>
            <a:off x="8610773" y="676750"/>
            <a:ext cx="2835100" cy="2655174"/>
          </a:xfrm>
          <a:prstGeom prst="rect">
            <a:avLst/>
          </a:prstGeom>
          <a:noFill/>
          <a:ln>
            <a:noFill/>
          </a:ln>
        </p:spPr>
      </p:pic>
      <p:pic>
        <p:nvPicPr>
          <p:cNvPr id="16" name="Shape 229">
            <a:extLst>
              <a:ext uri="{FF2B5EF4-FFF2-40B4-BE49-F238E27FC236}">
                <a16:creationId xmlns:a16="http://schemas.microsoft.com/office/drawing/2014/main" id="{97A0FD75-C26D-3747-954E-8A40C524AE13}"/>
              </a:ext>
            </a:extLst>
          </p:cNvPr>
          <p:cNvPicPr preferRelativeResize="0"/>
          <p:nvPr/>
        </p:nvPicPr>
        <p:blipFill rotWithShape="1">
          <a:blip r:embed="rId5" cstate="email">
            <a:alphaModFix/>
            <a:extLst>
              <a:ext uri="{28A0092B-C50C-407E-A947-70E740481C1C}">
                <a14:useLocalDpi xmlns:a14="http://schemas.microsoft.com/office/drawing/2010/main"/>
              </a:ext>
            </a:extLst>
          </a:blip>
          <a:srcRect/>
          <a:stretch/>
        </p:blipFill>
        <p:spPr>
          <a:xfrm>
            <a:off x="7588697" y="4032480"/>
            <a:ext cx="4024183" cy="2297181"/>
          </a:xfrm>
          <a:prstGeom prst="rect">
            <a:avLst/>
          </a:prstGeom>
          <a:noFill/>
          <a:ln>
            <a:noFill/>
          </a:ln>
        </p:spPr>
      </p:pic>
      <p:sp>
        <p:nvSpPr>
          <p:cNvPr id="17" name="Google Shape;271;p14">
            <a:extLst>
              <a:ext uri="{FF2B5EF4-FFF2-40B4-BE49-F238E27FC236}">
                <a16:creationId xmlns:a16="http://schemas.microsoft.com/office/drawing/2014/main" id="{F601B3BB-5566-B741-89A1-7ACF9126D98D}"/>
              </a:ext>
            </a:extLst>
          </p:cNvPr>
          <p:cNvSpPr txBox="1"/>
          <p:nvPr/>
        </p:nvSpPr>
        <p:spPr>
          <a:xfrm>
            <a:off x="2843943" y="5358000"/>
            <a:ext cx="6450600" cy="3000000"/>
          </a:xfrm>
          <a:prstGeom prst="rect">
            <a:avLst/>
          </a:prstGeom>
          <a:noFill/>
          <a:ln>
            <a:noFill/>
          </a:ln>
        </p:spPr>
        <p:txBody>
          <a:bodyPr spcFirstLastPara="1" wrap="square" lIns="91425" tIns="91425" rIns="91425" bIns="91425" anchor="ctr" anchorCtr="0">
            <a:noAutofit/>
          </a:bodyPr>
          <a:lstStyle/>
          <a:p>
            <a:pPr marL="459105" marR="831850" lvl="0" indent="0" algn="ctr" rtl="0">
              <a:lnSpc>
                <a:spcPct val="105416"/>
              </a:lnSpc>
              <a:spcBef>
                <a:spcPts val="0"/>
              </a:spcBef>
              <a:spcAft>
                <a:spcPts val="0"/>
              </a:spcAft>
              <a:buClr>
                <a:srgbClr val="000000"/>
              </a:buClr>
              <a:buSzPts val="950"/>
              <a:buFont typeface="Arial"/>
              <a:buNone/>
            </a:pPr>
            <a:r>
              <a:rPr lang="en-US" sz="950" b="0" i="1" u="none" strike="noStrike" cap="none" dirty="0">
                <a:solidFill>
                  <a:schemeClr val="dk1"/>
                </a:solidFill>
                <a:latin typeface="Times New Roman"/>
                <a:ea typeface="Times New Roman"/>
                <a:cs typeface="Times New Roman"/>
                <a:sym typeface="Times New Roman"/>
              </a:rPr>
              <a:t>This</a:t>
            </a:r>
            <a:r>
              <a:rPr lang="en-US" sz="950" b="0" i="0" u="none" strike="noStrike" cap="none" dirty="0">
                <a:solidFill>
                  <a:schemeClr val="dk1"/>
                </a:solidFill>
                <a:latin typeface="Times New Roman"/>
                <a:ea typeface="Times New Roman"/>
                <a:cs typeface="Times New Roman"/>
                <a:sym typeface="Times New Roman"/>
              </a:rPr>
              <a:t> </a:t>
            </a:r>
            <a:r>
              <a:rPr lang="en-US" sz="950" b="0" i="1" u="none" strike="noStrike" cap="none" dirty="0">
                <a:solidFill>
                  <a:schemeClr val="dk1"/>
                </a:solidFill>
                <a:latin typeface="Times New Roman"/>
                <a:ea typeface="Times New Roman"/>
                <a:cs typeface="Times New Roman"/>
                <a:sym typeface="Times New Roman"/>
              </a:rPr>
              <a:t>material</a:t>
            </a:r>
            <a:r>
              <a:rPr lang="en-US" sz="950" b="0" i="0" u="none" strike="noStrike" cap="none" dirty="0">
                <a:solidFill>
                  <a:schemeClr val="dk1"/>
                </a:solidFill>
                <a:latin typeface="Times New Roman"/>
                <a:ea typeface="Times New Roman"/>
                <a:cs typeface="Times New Roman"/>
                <a:sym typeface="Times New Roman"/>
              </a:rPr>
              <a:t> </a:t>
            </a:r>
            <a:r>
              <a:rPr lang="en-US" sz="950" b="0" i="1" u="none" strike="noStrike" cap="none" dirty="0">
                <a:solidFill>
                  <a:schemeClr val="dk1"/>
                </a:solidFill>
                <a:latin typeface="Times New Roman"/>
                <a:ea typeface="Times New Roman"/>
                <a:cs typeface="Times New Roman"/>
                <a:sym typeface="Times New Roman"/>
              </a:rPr>
              <a:t>is</a:t>
            </a:r>
            <a:r>
              <a:rPr lang="en-US" sz="950" b="0" i="0" u="none" strike="noStrike" cap="none" dirty="0">
                <a:solidFill>
                  <a:schemeClr val="dk1"/>
                </a:solidFill>
                <a:latin typeface="Times New Roman"/>
                <a:ea typeface="Times New Roman"/>
                <a:cs typeface="Times New Roman"/>
                <a:sym typeface="Times New Roman"/>
              </a:rPr>
              <a:t> </a:t>
            </a:r>
            <a:r>
              <a:rPr lang="en-US" sz="950" b="0" i="1" u="none" strike="noStrike" cap="none" dirty="0">
                <a:solidFill>
                  <a:schemeClr val="dk1"/>
                </a:solidFill>
                <a:latin typeface="Times New Roman"/>
                <a:ea typeface="Times New Roman"/>
                <a:cs typeface="Times New Roman"/>
                <a:sym typeface="Times New Roman"/>
              </a:rPr>
              <a:t>based</a:t>
            </a:r>
            <a:r>
              <a:rPr lang="en-US" sz="950" b="0" i="0" u="none" strike="noStrike" cap="none" dirty="0">
                <a:solidFill>
                  <a:schemeClr val="dk1"/>
                </a:solidFill>
                <a:latin typeface="Times New Roman"/>
                <a:ea typeface="Times New Roman"/>
                <a:cs typeface="Times New Roman"/>
                <a:sym typeface="Times New Roman"/>
              </a:rPr>
              <a:t> </a:t>
            </a:r>
            <a:r>
              <a:rPr lang="en-US" sz="950" b="0" i="1" u="none" strike="noStrike" cap="none" dirty="0">
                <a:solidFill>
                  <a:schemeClr val="dk1"/>
                </a:solidFill>
                <a:latin typeface="Times New Roman"/>
                <a:ea typeface="Times New Roman"/>
                <a:cs typeface="Times New Roman"/>
                <a:sym typeface="Times New Roman"/>
              </a:rPr>
              <a:t>upon</a:t>
            </a:r>
            <a:r>
              <a:rPr lang="en-US" sz="950" b="0" i="0" u="none" strike="noStrike" cap="none" dirty="0">
                <a:solidFill>
                  <a:schemeClr val="dk1"/>
                </a:solidFill>
                <a:latin typeface="Times New Roman"/>
                <a:ea typeface="Times New Roman"/>
                <a:cs typeface="Times New Roman"/>
                <a:sym typeface="Times New Roman"/>
              </a:rPr>
              <a:t> </a:t>
            </a:r>
            <a:r>
              <a:rPr lang="en-US" sz="950" b="0" i="1" u="none" strike="noStrike" cap="none" dirty="0">
                <a:solidFill>
                  <a:schemeClr val="dk1"/>
                </a:solidFill>
                <a:latin typeface="Times New Roman"/>
                <a:ea typeface="Times New Roman"/>
                <a:cs typeface="Times New Roman"/>
                <a:sym typeface="Times New Roman"/>
              </a:rPr>
              <a:t>work</a:t>
            </a:r>
            <a:r>
              <a:rPr lang="en-US" sz="950" b="0" i="0" u="none" strike="noStrike" cap="none" dirty="0">
                <a:solidFill>
                  <a:schemeClr val="dk1"/>
                </a:solidFill>
                <a:latin typeface="Times New Roman"/>
                <a:ea typeface="Times New Roman"/>
                <a:cs typeface="Times New Roman"/>
                <a:sym typeface="Times New Roman"/>
              </a:rPr>
              <a:t> </a:t>
            </a:r>
            <a:r>
              <a:rPr lang="en-US" sz="950" b="0" i="1" u="none" strike="noStrike" cap="none" dirty="0">
                <a:solidFill>
                  <a:schemeClr val="dk1"/>
                </a:solidFill>
                <a:latin typeface="Times New Roman"/>
                <a:ea typeface="Times New Roman"/>
                <a:cs typeface="Times New Roman"/>
                <a:sym typeface="Times New Roman"/>
              </a:rPr>
              <a:t>supported</a:t>
            </a:r>
            <a:r>
              <a:rPr lang="en-US" sz="950" b="0" i="0" u="none" strike="noStrike" cap="none" dirty="0">
                <a:solidFill>
                  <a:schemeClr val="dk1"/>
                </a:solidFill>
                <a:latin typeface="Times New Roman"/>
                <a:ea typeface="Times New Roman"/>
                <a:cs typeface="Times New Roman"/>
                <a:sym typeface="Times New Roman"/>
              </a:rPr>
              <a:t> </a:t>
            </a:r>
            <a:r>
              <a:rPr lang="en-US" sz="950" b="0" i="1" u="none" strike="noStrike" cap="none" dirty="0">
                <a:solidFill>
                  <a:schemeClr val="dk1"/>
                </a:solidFill>
                <a:latin typeface="Times New Roman"/>
                <a:ea typeface="Times New Roman"/>
                <a:cs typeface="Times New Roman"/>
                <a:sym typeface="Times New Roman"/>
              </a:rPr>
              <a:t>by</a:t>
            </a:r>
            <a:r>
              <a:rPr lang="en-US" sz="950" b="0" i="0" u="none" strike="noStrike" cap="none" dirty="0">
                <a:solidFill>
                  <a:schemeClr val="dk1"/>
                </a:solidFill>
                <a:latin typeface="Times New Roman"/>
                <a:ea typeface="Times New Roman"/>
                <a:cs typeface="Times New Roman"/>
                <a:sym typeface="Times New Roman"/>
              </a:rPr>
              <a:t> </a:t>
            </a:r>
            <a:r>
              <a:rPr lang="en-US" sz="950" b="0" i="1" u="none" strike="noStrike" cap="none" dirty="0">
                <a:solidFill>
                  <a:schemeClr val="dk1"/>
                </a:solidFill>
                <a:latin typeface="Times New Roman"/>
                <a:ea typeface="Times New Roman"/>
                <a:cs typeface="Times New Roman"/>
                <a:sym typeface="Times New Roman"/>
              </a:rPr>
              <a:t>the</a:t>
            </a:r>
            <a:r>
              <a:rPr lang="en-US" sz="950" b="0" i="0" u="none" strike="noStrike" cap="none" dirty="0">
                <a:solidFill>
                  <a:schemeClr val="dk1"/>
                </a:solidFill>
                <a:latin typeface="Times New Roman"/>
                <a:ea typeface="Times New Roman"/>
                <a:cs typeface="Times New Roman"/>
                <a:sym typeface="Times New Roman"/>
              </a:rPr>
              <a:t> </a:t>
            </a:r>
            <a:r>
              <a:rPr lang="en-US" sz="950" b="0" i="1" u="none" strike="noStrike" cap="none" dirty="0">
                <a:solidFill>
                  <a:schemeClr val="dk1"/>
                </a:solidFill>
                <a:latin typeface="Times New Roman"/>
                <a:ea typeface="Times New Roman"/>
                <a:cs typeface="Times New Roman"/>
                <a:sym typeface="Times New Roman"/>
              </a:rPr>
              <a:t>Engineering</a:t>
            </a:r>
            <a:r>
              <a:rPr lang="en-US" sz="950" b="0" i="0" u="none" strike="noStrike" cap="none" dirty="0">
                <a:solidFill>
                  <a:schemeClr val="dk1"/>
                </a:solidFill>
                <a:latin typeface="Times New Roman"/>
                <a:ea typeface="Times New Roman"/>
                <a:cs typeface="Times New Roman"/>
                <a:sym typeface="Times New Roman"/>
              </a:rPr>
              <a:t> </a:t>
            </a:r>
            <a:r>
              <a:rPr lang="en-US" sz="950" b="0" i="1" u="none" strike="noStrike" cap="none" dirty="0">
                <a:solidFill>
                  <a:schemeClr val="dk1"/>
                </a:solidFill>
                <a:latin typeface="Times New Roman"/>
                <a:ea typeface="Times New Roman"/>
                <a:cs typeface="Times New Roman"/>
                <a:sym typeface="Times New Roman"/>
              </a:rPr>
              <a:t>Science</a:t>
            </a:r>
            <a:r>
              <a:rPr lang="en-US" sz="950" b="0" i="0" u="none" strike="noStrike" cap="none" dirty="0">
                <a:solidFill>
                  <a:schemeClr val="dk1"/>
                </a:solidFill>
                <a:latin typeface="Times New Roman"/>
                <a:ea typeface="Times New Roman"/>
                <a:cs typeface="Times New Roman"/>
                <a:sym typeface="Times New Roman"/>
              </a:rPr>
              <a:t> </a:t>
            </a:r>
            <a:r>
              <a:rPr lang="en-US" sz="950" b="0" i="1" u="none" strike="noStrike" cap="none" dirty="0">
                <a:solidFill>
                  <a:schemeClr val="dk1"/>
                </a:solidFill>
                <a:latin typeface="Times New Roman"/>
                <a:ea typeface="Times New Roman"/>
                <a:cs typeface="Times New Roman"/>
                <a:sym typeface="Times New Roman"/>
              </a:rPr>
              <a:t>Foundation of Dayton under</a:t>
            </a:r>
            <a:r>
              <a:rPr lang="en-US" sz="950" b="0" i="0" u="none" strike="noStrike" cap="none" dirty="0">
                <a:solidFill>
                  <a:schemeClr val="dk1"/>
                </a:solidFill>
                <a:latin typeface="Times New Roman"/>
                <a:ea typeface="Times New Roman"/>
                <a:cs typeface="Times New Roman"/>
                <a:sym typeface="Times New Roman"/>
              </a:rPr>
              <a:t> </a:t>
            </a:r>
            <a:endParaRPr sz="950" b="0" i="0" u="none" strike="noStrike" cap="none" dirty="0">
              <a:solidFill>
                <a:schemeClr val="dk1"/>
              </a:solidFill>
              <a:latin typeface="Times New Roman"/>
              <a:ea typeface="Times New Roman"/>
              <a:cs typeface="Times New Roman"/>
              <a:sym typeface="Times New Roman"/>
            </a:endParaRPr>
          </a:p>
          <a:p>
            <a:pPr marL="459105" marR="831850" lvl="0" indent="0" algn="ctr" rtl="0">
              <a:lnSpc>
                <a:spcPct val="105416"/>
              </a:lnSpc>
              <a:spcBef>
                <a:spcPts val="0"/>
              </a:spcBef>
              <a:spcAft>
                <a:spcPts val="3600"/>
              </a:spcAft>
              <a:buClr>
                <a:srgbClr val="000000"/>
              </a:buClr>
              <a:buSzPts val="950"/>
              <a:buFont typeface="Arial"/>
              <a:buNone/>
            </a:pPr>
            <a:r>
              <a:rPr lang="en-US" sz="950" b="0" i="1" u="none" strike="noStrike" cap="none" dirty="0">
                <a:solidFill>
                  <a:schemeClr val="dk1"/>
                </a:solidFill>
                <a:latin typeface="Times New Roman"/>
                <a:ea typeface="Times New Roman"/>
                <a:cs typeface="Times New Roman"/>
                <a:sym typeface="Times New Roman"/>
              </a:rPr>
              <a:t>Grant</a:t>
            </a:r>
            <a:r>
              <a:rPr lang="en-US" sz="950" b="0" i="0" u="none" strike="noStrike" cap="none" dirty="0">
                <a:solidFill>
                  <a:schemeClr val="dk1"/>
                </a:solidFill>
                <a:latin typeface="Times New Roman"/>
                <a:ea typeface="Times New Roman"/>
                <a:cs typeface="Times New Roman"/>
                <a:sym typeface="Times New Roman"/>
              </a:rPr>
              <a:t> </a:t>
            </a:r>
            <a:r>
              <a:rPr lang="en-US" sz="950" b="0" i="1" u="none" strike="noStrike" cap="none" dirty="0">
                <a:solidFill>
                  <a:schemeClr val="dk1"/>
                </a:solidFill>
                <a:latin typeface="Times New Roman"/>
                <a:ea typeface="Times New Roman"/>
                <a:cs typeface="Times New Roman"/>
                <a:sym typeface="Times New Roman"/>
              </a:rPr>
              <a:t>No.</a:t>
            </a:r>
            <a:r>
              <a:rPr lang="en-US" sz="950" b="0" i="0" u="none" strike="noStrike" cap="none" dirty="0">
                <a:solidFill>
                  <a:schemeClr val="dk1"/>
                </a:solidFill>
                <a:latin typeface="Times New Roman"/>
                <a:ea typeface="Times New Roman"/>
                <a:cs typeface="Times New Roman"/>
                <a:sym typeface="Times New Roman"/>
              </a:rPr>
              <a:t> </a:t>
            </a:r>
            <a:r>
              <a:rPr lang="en-US" sz="950" b="0" i="1" u="none" strike="noStrike" cap="none" dirty="0">
                <a:solidFill>
                  <a:schemeClr val="dk1"/>
                </a:solidFill>
                <a:latin typeface="Times New Roman"/>
                <a:ea typeface="Times New Roman"/>
                <a:cs typeface="Times New Roman"/>
                <a:sym typeface="Times New Roman"/>
              </a:rPr>
              <a:t>AD2018-0001</a:t>
            </a:r>
            <a:r>
              <a:rPr lang="en-US" sz="950" b="0" i="0" u="none" strike="noStrike" cap="none" dirty="0">
                <a:solidFill>
                  <a:schemeClr val="dk1"/>
                </a:solidFill>
                <a:latin typeface="Times New Roman"/>
                <a:ea typeface="Times New Roman"/>
                <a:cs typeface="Times New Roman"/>
                <a:sym typeface="Times New Roman"/>
              </a:rPr>
              <a:t> </a:t>
            </a:r>
            <a:r>
              <a:rPr lang="en-US" sz="950" b="0" i="1" u="none" strike="noStrike" cap="none" dirty="0">
                <a:solidFill>
                  <a:schemeClr val="dk1"/>
                </a:solidFill>
                <a:latin typeface="Times New Roman"/>
                <a:ea typeface="Times New Roman"/>
                <a:cs typeface="Times New Roman"/>
                <a:sym typeface="Times New Roman"/>
              </a:rPr>
              <a:t>and</a:t>
            </a:r>
            <a:r>
              <a:rPr lang="en-US" sz="950" b="0" i="0" u="none" strike="noStrike" cap="none" dirty="0">
                <a:solidFill>
                  <a:schemeClr val="dk1"/>
                </a:solidFill>
                <a:latin typeface="Times New Roman"/>
                <a:ea typeface="Times New Roman"/>
                <a:cs typeface="Times New Roman"/>
                <a:sym typeface="Times New Roman"/>
              </a:rPr>
              <a:t> </a:t>
            </a:r>
            <a:r>
              <a:rPr lang="en-US" sz="950" b="0" i="1" u="none" strike="noStrike" cap="none" dirty="0">
                <a:solidFill>
                  <a:schemeClr val="dk1"/>
                </a:solidFill>
                <a:latin typeface="Times New Roman"/>
                <a:ea typeface="Times New Roman"/>
                <a:cs typeface="Times New Roman"/>
                <a:sym typeface="Times New Roman"/>
              </a:rPr>
              <a:t>through a 2017-18  grant from the Marianist Foundation.</a:t>
            </a:r>
            <a:endParaRPr sz="1400" b="0" i="0" u="none" strike="noStrike" cap="none" dirty="0">
              <a:solidFill>
                <a:srgbClr val="000000"/>
              </a:solidFill>
              <a:latin typeface="Arial"/>
              <a:ea typeface="Arial"/>
              <a:cs typeface="Arial"/>
              <a:sym typeface="Arial"/>
            </a:endParaRPr>
          </a:p>
        </p:txBody>
      </p:sp>
    </p:spTree>
  </p:cSld>
  <p:clrMapOvr>
    <a:masterClrMapping/>
  </p:clrMapOvr>
  <p:transition spd="slow">
    <p:fade thruBlk="1"/>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50"/>
        <p:cNvGrpSpPr/>
        <p:nvPr/>
      </p:nvGrpSpPr>
      <p:grpSpPr>
        <a:xfrm>
          <a:off x="0" y="0"/>
          <a:ext cx="0" cy="0"/>
          <a:chOff x="0" y="0"/>
          <a:chExt cx="0" cy="0"/>
        </a:xfrm>
      </p:grpSpPr>
      <p:pic>
        <p:nvPicPr>
          <p:cNvPr id="6" name="Picture 5" descr="Logo, company name&#10;&#10;Description automatically generated">
            <a:extLst>
              <a:ext uri="{FF2B5EF4-FFF2-40B4-BE49-F238E27FC236}">
                <a16:creationId xmlns:a16="http://schemas.microsoft.com/office/drawing/2014/main" id="{5EDC85B2-E6F7-3343-8B08-BEE60285E863}"/>
              </a:ext>
            </a:extLst>
          </p:cNvPr>
          <p:cNvPicPr>
            <a:picLocks noChangeAspect="1"/>
          </p:cNvPicPr>
          <p:nvPr/>
        </p:nvPicPr>
        <p:blipFill>
          <a:blip r:embed="rId3"/>
          <a:stretch>
            <a:fillRect/>
          </a:stretch>
        </p:blipFill>
        <p:spPr>
          <a:xfrm>
            <a:off x="300446" y="5877840"/>
            <a:ext cx="1942691" cy="826911"/>
          </a:xfrm>
          <a:prstGeom prst="rect">
            <a:avLst/>
          </a:prstGeom>
        </p:spPr>
      </p:pic>
      <p:sp>
        <p:nvSpPr>
          <p:cNvPr id="11" name="Shape 236">
            <a:extLst>
              <a:ext uri="{FF2B5EF4-FFF2-40B4-BE49-F238E27FC236}">
                <a16:creationId xmlns:a16="http://schemas.microsoft.com/office/drawing/2014/main" id="{DA33D8F7-99E2-9845-B2E7-F99E80E49945}"/>
              </a:ext>
            </a:extLst>
          </p:cNvPr>
          <p:cNvSpPr txBox="1">
            <a:spLocks/>
          </p:cNvSpPr>
          <p:nvPr/>
        </p:nvSpPr>
        <p:spPr>
          <a:xfrm>
            <a:off x="457548" y="336717"/>
            <a:ext cx="10515599" cy="982764"/>
          </a:xfrm>
          <a:prstGeom prst="rect">
            <a:avLst/>
          </a:prstGeom>
          <a:no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dk1"/>
              </a:buClr>
              <a:buSzPts val="1400"/>
              <a:buFont typeface="Calibri"/>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buSzPct val="25000"/>
            </a:pPr>
            <a:r>
              <a:rPr lang="en-US" sz="5400" b="1">
                <a:solidFill>
                  <a:schemeClr val="dk1"/>
                </a:solidFill>
                <a:latin typeface="Calibri"/>
                <a:ea typeface="Calibri"/>
                <a:cs typeface="Calibri"/>
                <a:sym typeface="Calibri"/>
              </a:rPr>
              <a:t>Design Reflection</a:t>
            </a:r>
            <a:endParaRPr lang="en-US" sz="5400" b="1" dirty="0">
              <a:solidFill>
                <a:schemeClr val="dk1"/>
              </a:solidFill>
              <a:latin typeface="Calibri"/>
              <a:ea typeface="Calibri"/>
              <a:cs typeface="Calibri"/>
              <a:sym typeface="Calibri"/>
            </a:endParaRPr>
          </a:p>
        </p:txBody>
      </p:sp>
      <p:sp>
        <p:nvSpPr>
          <p:cNvPr id="12" name="Shape 237">
            <a:extLst>
              <a:ext uri="{FF2B5EF4-FFF2-40B4-BE49-F238E27FC236}">
                <a16:creationId xmlns:a16="http://schemas.microsoft.com/office/drawing/2014/main" id="{933E0E8F-EC08-014B-9A09-3E77932EDD76}"/>
              </a:ext>
            </a:extLst>
          </p:cNvPr>
          <p:cNvSpPr txBox="1">
            <a:spLocks noGrp="1"/>
          </p:cNvSpPr>
          <p:nvPr>
            <p:ph type="body" idx="1"/>
          </p:nvPr>
        </p:nvSpPr>
        <p:spPr>
          <a:xfrm>
            <a:off x="579120" y="1370609"/>
            <a:ext cx="10080526" cy="5309419"/>
          </a:xfrm>
          <a:prstGeom prst="rect">
            <a:avLst/>
          </a:prstGeom>
          <a:noFill/>
          <a:ln>
            <a:noFill/>
          </a:ln>
        </p:spPr>
        <p:txBody>
          <a:bodyPr lIns="91425" tIns="45700" rIns="91425" bIns="45700" anchor="t" anchorCtr="0">
            <a:noAutofit/>
          </a:bodyPr>
          <a:lstStyle/>
          <a:p>
            <a:pPr marL="228600" marR="0" lvl="0" indent="-184150" algn="l" rtl="0">
              <a:lnSpc>
                <a:spcPct val="90000"/>
              </a:lnSpc>
              <a:spcBef>
                <a:spcPts val="0"/>
              </a:spcBef>
              <a:buClr>
                <a:schemeClr val="dk1"/>
              </a:buClr>
              <a:buSzPct val="100000"/>
              <a:buFont typeface="Arial"/>
              <a:buChar char="•"/>
            </a:pPr>
            <a:r>
              <a:rPr lang="en-US" sz="2400" b="0" i="0" u="none" strike="noStrike" cap="none" baseline="0" dirty="0">
                <a:solidFill>
                  <a:schemeClr val="dk1"/>
                </a:solidFill>
                <a:latin typeface="Calibri"/>
                <a:ea typeface="Calibri"/>
                <a:cs typeface="Calibri"/>
                <a:sym typeface="Calibri"/>
              </a:rPr>
              <a:t>What went well? Not so well?  Why?</a:t>
            </a:r>
          </a:p>
          <a:p>
            <a:pPr marL="228600" marR="0" lvl="0" indent="-184150" algn="l" rtl="0">
              <a:lnSpc>
                <a:spcPct val="90000"/>
              </a:lnSpc>
              <a:spcBef>
                <a:spcPts val="1000"/>
              </a:spcBef>
              <a:buClr>
                <a:schemeClr val="dk1"/>
              </a:buClr>
              <a:buSzPct val="100000"/>
              <a:buFont typeface="Arial"/>
              <a:buChar char="•"/>
            </a:pPr>
            <a:r>
              <a:rPr lang="en-US" sz="2400" b="0" i="0" u="none" strike="noStrike" cap="none" baseline="0" dirty="0">
                <a:solidFill>
                  <a:schemeClr val="dk1"/>
                </a:solidFill>
                <a:latin typeface="Calibri"/>
                <a:ea typeface="Calibri"/>
                <a:cs typeface="Calibri"/>
                <a:sym typeface="Calibri"/>
              </a:rPr>
              <a:t>What aspects of other team designs stood out to you?  </a:t>
            </a:r>
          </a:p>
          <a:p>
            <a:pPr marL="228600" marR="0" lvl="0" indent="-184150" algn="l" rtl="0">
              <a:lnSpc>
                <a:spcPct val="90000"/>
              </a:lnSpc>
              <a:spcBef>
                <a:spcPts val="1000"/>
              </a:spcBef>
              <a:buClr>
                <a:schemeClr val="dk1"/>
              </a:buClr>
              <a:buSzPct val="100000"/>
              <a:buFont typeface="Arial"/>
              <a:buChar char="•"/>
            </a:pPr>
            <a:r>
              <a:rPr lang="en-US" sz="2400" b="0" i="0" u="none" strike="noStrike" cap="none" baseline="0" dirty="0">
                <a:solidFill>
                  <a:schemeClr val="dk1"/>
                </a:solidFill>
                <a:latin typeface="Calibri"/>
                <a:ea typeface="Calibri"/>
                <a:cs typeface="Calibri"/>
                <a:sym typeface="Calibri"/>
              </a:rPr>
              <a:t>Did other designs give you ideas for ways to improve your design?</a:t>
            </a:r>
          </a:p>
          <a:p>
            <a:pPr marL="228600" marR="0" lvl="0" indent="-184150" algn="l" rtl="0">
              <a:lnSpc>
                <a:spcPct val="90000"/>
              </a:lnSpc>
              <a:spcBef>
                <a:spcPts val="1000"/>
              </a:spcBef>
              <a:buClr>
                <a:schemeClr val="dk1"/>
              </a:buClr>
              <a:buSzPct val="100000"/>
              <a:buFont typeface="Arial"/>
              <a:buChar char="•"/>
            </a:pPr>
            <a:r>
              <a:rPr lang="en-US" sz="2400" b="0" i="0" u="none" strike="noStrike" cap="none" baseline="0" dirty="0">
                <a:solidFill>
                  <a:schemeClr val="dk1"/>
                </a:solidFill>
                <a:latin typeface="Calibri"/>
                <a:ea typeface="Calibri"/>
                <a:cs typeface="Calibri"/>
                <a:sym typeface="Calibri"/>
              </a:rPr>
              <a:t>How challenging was it to pull the sock onto the foot?</a:t>
            </a:r>
          </a:p>
          <a:p>
            <a:pPr marL="228600" marR="0" lvl="0" indent="-184150" algn="l" rtl="0">
              <a:lnSpc>
                <a:spcPct val="90000"/>
              </a:lnSpc>
              <a:spcBef>
                <a:spcPts val="1000"/>
              </a:spcBef>
              <a:buClr>
                <a:schemeClr val="dk1"/>
              </a:buClr>
              <a:buSzPct val="100000"/>
              <a:buFont typeface="Arial"/>
              <a:buChar char="•"/>
            </a:pPr>
            <a:r>
              <a:rPr lang="en-US" sz="2400" b="0" i="0" u="none" strike="noStrike" cap="none" baseline="0" dirty="0">
                <a:solidFill>
                  <a:schemeClr val="dk1"/>
                </a:solidFill>
                <a:latin typeface="Calibri"/>
                <a:ea typeface="Calibri"/>
                <a:cs typeface="Calibri"/>
                <a:sym typeface="Calibri"/>
              </a:rPr>
              <a:t>Would it be more or less challenging to pull the sock onto your own foot?</a:t>
            </a:r>
          </a:p>
          <a:p>
            <a:pPr marL="228600" marR="0" lvl="0" indent="-184150" algn="l" rtl="0">
              <a:lnSpc>
                <a:spcPct val="90000"/>
              </a:lnSpc>
              <a:spcBef>
                <a:spcPts val="1000"/>
              </a:spcBef>
              <a:buClr>
                <a:schemeClr val="dk1"/>
              </a:buClr>
              <a:buSzPct val="100000"/>
              <a:buFont typeface="Arial"/>
              <a:buChar char="•"/>
            </a:pPr>
            <a:r>
              <a:rPr lang="en-US" sz="2400" b="0" i="0" u="none" strike="noStrike" cap="none" baseline="0" dirty="0">
                <a:solidFill>
                  <a:schemeClr val="dk1"/>
                </a:solidFill>
                <a:latin typeface="Calibri"/>
                <a:ea typeface="Calibri"/>
                <a:cs typeface="Calibri"/>
                <a:sym typeface="Calibri"/>
              </a:rPr>
              <a:t>How did your device help overcome the sock’s elastic potential energy when it was stretched?</a:t>
            </a:r>
          </a:p>
          <a:p>
            <a:pPr marL="228600" marR="0" lvl="0" indent="-184150" algn="l" rtl="0">
              <a:lnSpc>
                <a:spcPct val="90000"/>
              </a:lnSpc>
              <a:spcBef>
                <a:spcPts val="1000"/>
              </a:spcBef>
              <a:buClr>
                <a:schemeClr val="dk1"/>
              </a:buClr>
              <a:buSzPct val="100000"/>
              <a:buFont typeface="Arial"/>
              <a:buChar char="•"/>
            </a:pPr>
            <a:r>
              <a:rPr lang="en-US" sz="2400" b="0" i="0" u="none" strike="noStrike" cap="none" baseline="0" dirty="0">
                <a:solidFill>
                  <a:schemeClr val="dk1"/>
                </a:solidFill>
                <a:latin typeface="Calibri"/>
                <a:ea typeface="Calibri"/>
                <a:cs typeface="Calibri"/>
                <a:sym typeface="Calibri"/>
              </a:rPr>
              <a:t> How did your device help overcome the sock and its gravitational potential energy when it was lifted?  </a:t>
            </a:r>
          </a:p>
          <a:p>
            <a:pPr marL="228600" marR="0" lvl="0" indent="-50800" algn="l" rtl="0">
              <a:lnSpc>
                <a:spcPct val="90000"/>
              </a:lnSpc>
              <a:spcBef>
                <a:spcPts val="1000"/>
              </a:spcBef>
              <a:buClr>
                <a:schemeClr val="dk1"/>
              </a:buClr>
              <a:buFont typeface="Arial"/>
              <a:buNone/>
            </a:pPr>
            <a:endParaRPr sz="2800" b="0" i="0" u="none" strike="noStrike" cap="none" baseline="0" dirty="0">
              <a:solidFill>
                <a:schemeClr val="dk1"/>
              </a:solidFill>
              <a:latin typeface="Calibri"/>
              <a:ea typeface="Calibri"/>
              <a:cs typeface="Calibri"/>
              <a:sym typeface="Calibri"/>
            </a:endParaRPr>
          </a:p>
          <a:p>
            <a:pPr marL="228600" marR="0" lvl="0" indent="-50800" algn="l" rtl="0">
              <a:lnSpc>
                <a:spcPct val="90000"/>
              </a:lnSpc>
              <a:spcBef>
                <a:spcPts val="1000"/>
              </a:spcBef>
              <a:buClr>
                <a:schemeClr val="dk1"/>
              </a:buClr>
              <a:buFont typeface="Arial"/>
              <a:buNone/>
            </a:pPr>
            <a:endParaRPr sz="2800" b="0" i="0" u="none" strike="noStrike" cap="none" baseline="0" dirty="0">
              <a:solidFill>
                <a:schemeClr val="dk1"/>
              </a:solidFill>
              <a:latin typeface="Calibri"/>
              <a:ea typeface="Calibri"/>
              <a:cs typeface="Calibri"/>
              <a:sym typeface="Calibri"/>
            </a:endParaRPr>
          </a:p>
        </p:txBody>
      </p:sp>
      <p:sp>
        <p:nvSpPr>
          <p:cNvPr id="13" name="Google Shape;271;p14">
            <a:extLst>
              <a:ext uri="{FF2B5EF4-FFF2-40B4-BE49-F238E27FC236}">
                <a16:creationId xmlns:a16="http://schemas.microsoft.com/office/drawing/2014/main" id="{008176DA-F9D7-1F47-A7B9-1B1D167EE05B}"/>
              </a:ext>
            </a:extLst>
          </p:cNvPr>
          <p:cNvSpPr txBox="1"/>
          <p:nvPr/>
        </p:nvSpPr>
        <p:spPr>
          <a:xfrm>
            <a:off x="2843943" y="5358000"/>
            <a:ext cx="6450600" cy="3000000"/>
          </a:xfrm>
          <a:prstGeom prst="rect">
            <a:avLst/>
          </a:prstGeom>
          <a:noFill/>
          <a:ln>
            <a:noFill/>
          </a:ln>
        </p:spPr>
        <p:txBody>
          <a:bodyPr spcFirstLastPara="1" wrap="square" lIns="91425" tIns="91425" rIns="91425" bIns="91425" anchor="ctr" anchorCtr="0">
            <a:noAutofit/>
          </a:bodyPr>
          <a:lstStyle/>
          <a:p>
            <a:pPr marL="459105" marR="831850" lvl="0" indent="0" algn="ctr" rtl="0">
              <a:lnSpc>
                <a:spcPct val="105416"/>
              </a:lnSpc>
              <a:spcBef>
                <a:spcPts val="0"/>
              </a:spcBef>
              <a:spcAft>
                <a:spcPts val="0"/>
              </a:spcAft>
              <a:buClr>
                <a:srgbClr val="000000"/>
              </a:buClr>
              <a:buSzPts val="950"/>
              <a:buFont typeface="Arial"/>
              <a:buNone/>
            </a:pPr>
            <a:r>
              <a:rPr lang="en-US" sz="950" b="0" i="1" u="none" strike="noStrike" cap="none" dirty="0">
                <a:solidFill>
                  <a:schemeClr val="dk1"/>
                </a:solidFill>
                <a:latin typeface="Times New Roman"/>
                <a:ea typeface="Times New Roman"/>
                <a:cs typeface="Times New Roman"/>
                <a:sym typeface="Times New Roman"/>
              </a:rPr>
              <a:t>This</a:t>
            </a:r>
            <a:r>
              <a:rPr lang="en-US" sz="950" b="0" i="0" u="none" strike="noStrike" cap="none" dirty="0">
                <a:solidFill>
                  <a:schemeClr val="dk1"/>
                </a:solidFill>
                <a:latin typeface="Times New Roman"/>
                <a:ea typeface="Times New Roman"/>
                <a:cs typeface="Times New Roman"/>
                <a:sym typeface="Times New Roman"/>
              </a:rPr>
              <a:t> </a:t>
            </a:r>
            <a:r>
              <a:rPr lang="en-US" sz="950" b="0" i="1" u="none" strike="noStrike" cap="none" dirty="0">
                <a:solidFill>
                  <a:schemeClr val="dk1"/>
                </a:solidFill>
                <a:latin typeface="Times New Roman"/>
                <a:ea typeface="Times New Roman"/>
                <a:cs typeface="Times New Roman"/>
                <a:sym typeface="Times New Roman"/>
              </a:rPr>
              <a:t>material</a:t>
            </a:r>
            <a:r>
              <a:rPr lang="en-US" sz="950" b="0" i="0" u="none" strike="noStrike" cap="none" dirty="0">
                <a:solidFill>
                  <a:schemeClr val="dk1"/>
                </a:solidFill>
                <a:latin typeface="Times New Roman"/>
                <a:ea typeface="Times New Roman"/>
                <a:cs typeface="Times New Roman"/>
                <a:sym typeface="Times New Roman"/>
              </a:rPr>
              <a:t> </a:t>
            </a:r>
            <a:r>
              <a:rPr lang="en-US" sz="950" b="0" i="1" u="none" strike="noStrike" cap="none" dirty="0">
                <a:solidFill>
                  <a:schemeClr val="dk1"/>
                </a:solidFill>
                <a:latin typeface="Times New Roman"/>
                <a:ea typeface="Times New Roman"/>
                <a:cs typeface="Times New Roman"/>
                <a:sym typeface="Times New Roman"/>
              </a:rPr>
              <a:t>is</a:t>
            </a:r>
            <a:r>
              <a:rPr lang="en-US" sz="950" b="0" i="0" u="none" strike="noStrike" cap="none" dirty="0">
                <a:solidFill>
                  <a:schemeClr val="dk1"/>
                </a:solidFill>
                <a:latin typeface="Times New Roman"/>
                <a:ea typeface="Times New Roman"/>
                <a:cs typeface="Times New Roman"/>
                <a:sym typeface="Times New Roman"/>
              </a:rPr>
              <a:t> </a:t>
            </a:r>
            <a:r>
              <a:rPr lang="en-US" sz="950" b="0" i="1" u="none" strike="noStrike" cap="none" dirty="0">
                <a:solidFill>
                  <a:schemeClr val="dk1"/>
                </a:solidFill>
                <a:latin typeface="Times New Roman"/>
                <a:ea typeface="Times New Roman"/>
                <a:cs typeface="Times New Roman"/>
                <a:sym typeface="Times New Roman"/>
              </a:rPr>
              <a:t>based</a:t>
            </a:r>
            <a:r>
              <a:rPr lang="en-US" sz="950" b="0" i="0" u="none" strike="noStrike" cap="none" dirty="0">
                <a:solidFill>
                  <a:schemeClr val="dk1"/>
                </a:solidFill>
                <a:latin typeface="Times New Roman"/>
                <a:ea typeface="Times New Roman"/>
                <a:cs typeface="Times New Roman"/>
                <a:sym typeface="Times New Roman"/>
              </a:rPr>
              <a:t> </a:t>
            </a:r>
            <a:r>
              <a:rPr lang="en-US" sz="950" b="0" i="1" u="none" strike="noStrike" cap="none" dirty="0">
                <a:solidFill>
                  <a:schemeClr val="dk1"/>
                </a:solidFill>
                <a:latin typeface="Times New Roman"/>
                <a:ea typeface="Times New Roman"/>
                <a:cs typeface="Times New Roman"/>
                <a:sym typeface="Times New Roman"/>
              </a:rPr>
              <a:t>upon</a:t>
            </a:r>
            <a:r>
              <a:rPr lang="en-US" sz="950" b="0" i="0" u="none" strike="noStrike" cap="none" dirty="0">
                <a:solidFill>
                  <a:schemeClr val="dk1"/>
                </a:solidFill>
                <a:latin typeface="Times New Roman"/>
                <a:ea typeface="Times New Roman"/>
                <a:cs typeface="Times New Roman"/>
                <a:sym typeface="Times New Roman"/>
              </a:rPr>
              <a:t> </a:t>
            </a:r>
            <a:r>
              <a:rPr lang="en-US" sz="950" b="0" i="1" u="none" strike="noStrike" cap="none" dirty="0">
                <a:solidFill>
                  <a:schemeClr val="dk1"/>
                </a:solidFill>
                <a:latin typeface="Times New Roman"/>
                <a:ea typeface="Times New Roman"/>
                <a:cs typeface="Times New Roman"/>
                <a:sym typeface="Times New Roman"/>
              </a:rPr>
              <a:t>work</a:t>
            </a:r>
            <a:r>
              <a:rPr lang="en-US" sz="950" b="0" i="0" u="none" strike="noStrike" cap="none" dirty="0">
                <a:solidFill>
                  <a:schemeClr val="dk1"/>
                </a:solidFill>
                <a:latin typeface="Times New Roman"/>
                <a:ea typeface="Times New Roman"/>
                <a:cs typeface="Times New Roman"/>
                <a:sym typeface="Times New Roman"/>
              </a:rPr>
              <a:t> </a:t>
            </a:r>
            <a:r>
              <a:rPr lang="en-US" sz="950" b="0" i="1" u="none" strike="noStrike" cap="none" dirty="0">
                <a:solidFill>
                  <a:schemeClr val="dk1"/>
                </a:solidFill>
                <a:latin typeface="Times New Roman"/>
                <a:ea typeface="Times New Roman"/>
                <a:cs typeface="Times New Roman"/>
                <a:sym typeface="Times New Roman"/>
              </a:rPr>
              <a:t>supported</a:t>
            </a:r>
            <a:r>
              <a:rPr lang="en-US" sz="950" b="0" i="0" u="none" strike="noStrike" cap="none" dirty="0">
                <a:solidFill>
                  <a:schemeClr val="dk1"/>
                </a:solidFill>
                <a:latin typeface="Times New Roman"/>
                <a:ea typeface="Times New Roman"/>
                <a:cs typeface="Times New Roman"/>
                <a:sym typeface="Times New Roman"/>
              </a:rPr>
              <a:t> </a:t>
            </a:r>
            <a:r>
              <a:rPr lang="en-US" sz="950" b="0" i="1" u="none" strike="noStrike" cap="none" dirty="0">
                <a:solidFill>
                  <a:schemeClr val="dk1"/>
                </a:solidFill>
                <a:latin typeface="Times New Roman"/>
                <a:ea typeface="Times New Roman"/>
                <a:cs typeface="Times New Roman"/>
                <a:sym typeface="Times New Roman"/>
              </a:rPr>
              <a:t>by</a:t>
            </a:r>
            <a:r>
              <a:rPr lang="en-US" sz="950" b="0" i="0" u="none" strike="noStrike" cap="none" dirty="0">
                <a:solidFill>
                  <a:schemeClr val="dk1"/>
                </a:solidFill>
                <a:latin typeface="Times New Roman"/>
                <a:ea typeface="Times New Roman"/>
                <a:cs typeface="Times New Roman"/>
                <a:sym typeface="Times New Roman"/>
              </a:rPr>
              <a:t> </a:t>
            </a:r>
            <a:r>
              <a:rPr lang="en-US" sz="950" b="0" i="1" u="none" strike="noStrike" cap="none" dirty="0">
                <a:solidFill>
                  <a:schemeClr val="dk1"/>
                </a:solidFill>
                <a:latin typeface="Times New Roman"/>
                <a:ea typeface="Times New Roman"/>
                <a:cs typeface="Times New Roman"/>
                <a:sym typeface="Times New Roman"/>
              </a:rPr>
              <a:t>the</a:t>
            </a:r>
            <a:r>
              <a:rPr lang="en-US" sz="950" b="0" i="0" u="none" strike="noStrike" cap="none" dirty="0">
                <a:solidFill>
                  <a:schemeClr val="dk1"/>
                </a:solidFill>
                <a:latin typeface="Times New Roman"/>
                <a:ea typeface="Times New Roman"/>
                <a:cs typeface="Times New Roman"/>
                <a:sym typeface="Times New Roman"/>
              </a:rPr>
              <a:t> </a:t>
            </a:r>
            <a:r>
              <a:rPr lang="en-US" sz="950" b="0" i="1" u="none" strike="noStrike" cap="none" dirty="0">
                <a:solidFill>
                  <a:schemeClr val="dk1"/>
                </a:solidFill>
                <a:latin typeface="Times New Roman"/>
                <a:ea typeface="Times New Roman"/>
                <a:cs typeface="Times New Roman"/>
                <a:sym typeface="Times New Roman"/>
              </a:rPr>
              <a:t>Engineering</a:t>
            </a:r>
            <a:r>
              <a:rPr lang="en-US" sz="950" b="0" i="0" u="none" strike="noStrike" cap="none" dirty="0">
                <a:solidFill>
                  <a:schemeClr val="dk1"/>
                </a:solidFill>
                <a:latin typeface="Times New Roman"/>
                <a:ea typeface="Times New Roman"/>
                <a:cs typeface="Times New Roman"/>
                <a:sym typeface="Times New Roman"/>
              </a:rPr>
              <a:t> </a:t>
            </a:r>
            <a:r>
              <a:rPr lang="en-US" sz="950" b="0" i="1" u="none" strike="noStrike" cap="none" dirty="0">
                <a:solidFill>
                  <a:schemeClr val="dk1"/>
                </a:solidFill>
                <a:latin typeface="Times New Roman"/>
                <a:ea typeface="Times New Roman"/>
                <a:cs typeface="Times New Roman"/>
                <a:sym typeface="Times New Roman"/>
              </a:rPr>
              <a:t>Science</a:t>
            </a:r>
            <a:r>
              <a:rPr lang="en-US" sz="950" b="0" i="0" u="none" strike="noStrike" cap="none" dirty="0">
                <a:solidFill>
                  <a:schemeClr val="dk1"/>
                </a:solidFill>
                <a:latin typeface="Times New Roman"/>
                <a:ea typeface="Times New Roman"/>
                <a:cs typeface="Times New Roman"/>
                <a:sym typeface="Times New Roman"/>
              </a:rPr>
              <a:t> </a:t>
            </a:r>
            <a:r>
              <a:rPr lang="en-US" sz="950" b="0" i="1" u="none" strike="noStrike" cap="none" dirty="0">
                <a:solidFill>
                  <a:schemeClr val="dk1"/>
                </a:solidFill>
                <a:latin typeface="Times New Roman"/>
                <a:ea typeface="Times New Roman"/>
                <a:cs typeface="Times New Roman"/>
                <a:sym typeface="Times New Roman"/>
              </a:rPr>
              <a:t>Foundation of Dayton under</a:t>
            </a:r>
            <a:r>
              <a:rPr lang="en-US" sz="950" b="0" i="0" u="none" strike="noStrike" cap="none" dirty="0">
                <a:solidFill>
                  <a:schemeClr val="dk1"/>
                </a:solidFill>
                <a:latin typeface="Times New Roman"/>
                <a:ea typeface="Times New Roman"/>
                <a:cs typeface="Times New Roman"/>
                <a:sym typeface="Times New Roman"/>
              </a:rPr>
              <a:t> </a:t>
            </a:r>
            <a:endParaRPr sz="950" b="0" i="0" u="none" strike="noStrike" cap="none" dirty="0">
              <a:solidFill>
                <a:schemeClr val="dk1"/>
              </a:solidFill>
              <a:latin typeface="Times New Roman"/>
              <a:ea typeface="Times New Roman"/>
              <a:cs typeface="Times New Roman"/>
              <a:sym typeface="Times New Roman"/>
            </a:endParaRPr>
          </a:p>
          <a:p>
            <a:pPr marL="459105" marR="831850" lvl="0" indent="0" algn="ctr" rtl="0">
              <a:lnSpc>
                <a:spcPct val="105416"/>
              </a:lnSpc>
              <a:spcBef>
                <a:spcPts val="0"/>
              </a:spcBef>
              <a:spcAft>
                <a:spcPts val="3600"/>
              </a:spcAft>
              <a:buClr>
                <a:srgbClr val="000000"/>
              </a:buClr>
              <a:buSzPts val="950"/>
              <a:buFont typeface="Arial"/>
              <a:buNone/>
            </a:pPr>
            <a:r>
              <a:rPr lang="en-US" sz="950" b="0" i="1" u="none" strike="noStrike" cap="none" dirty="0">
                <a:solidFill>
                  <a:schemeClr val="dk1"/>
                </a:solidFill>
                <a:latin typeface="Times New Roman"/>
                <a:ea typeface="Times New Roman"/>
                <a:cs typeface="Times New Roman"/>
                <a:sym typeface="Times New Roman"/>
              </a:rPr>
              <a:t>Grant</a:t>
            </a:r>
            <a:r>
              <a:rPr lang="en-US" sz="950" b="0" i="0" u="none" strike="noStrike" cap="none" dirty="0">
                <a:solidFill>
                  <a:schemeClr val="dk1"/>
                </a:solidFill>
                <a:latin typeface="Times New Roman"/>
                <a:ea typeface="Times New Roman"/>
                <a:cs typeface="Times New Roman"/>
                <a:sym typeface="Times New Roman"/>
              </a:rPr>
              <a:t> </a:t>
            </a:r>
            <a:r>
              <a:rPr lang="en-US" sz="950" b="0" i="1" u="none" strike="noStrike" cap="none" dirty="0">
                <a:solidFill>
                  <a:schemeClr val="dk1"/>
                </a:solidFill>
                <a:latin typeface="Times New Roman"/>
                <a:ea typeface="Times New Roman"/>
                <a:cs typeface="Times New Roman"/>
                <a:sym typeface="Times New Roman"/>
              </a:rPr>
              <a:t>No.</a:t>
            </a:r>
            <a:r>
              <a:rPr lang="en-US" sz="950" b="0" i="0" u="none" strike="noStrike" cap="none" dirty="0">
                <a:solidFill>
                  <a:schemeClr val="dk1"/>
                </a:solidFill>
                <a:latin typeface="Times New Roman"/>
                <a:ea typeface="Times New Roman"/>
                <a:cs typeface="Times New Roman"/>
                <a:sym typeface="Times New Roman"/>
              </a:rPr>
              <a:t> </a:t>
            </a:r>
            <a:r>
              <a:rPr lang="en-US" sz="950" b="0" i="1" u="none" strike="noStrike" cap="none" dirty="0">
                <a:solidFill>
                  <a:schemeClr val="dk1"/>
                </a:solidFill>
                <a:latin typeface="Times New Roman"/>
                <a:ea typeface="Times New Roman"/>
                <a:cs typeface="Times New Roman"/>
                <a:sym typeface="Times New Roman"/>
              </a:rPr>
              <a:t>AD2018-0001</a:t>
            </a:r>
            <a:r>
              <a:rPr lang="en-US" sz="950" b="0" i="0" u="none" strike="noStrike" cap="none" dirty="0">
                <a:solidFill>
                  <a:schemeClr val="dk1"/>
                </a:solidFill>
                <a:latin typeface="Times New Roman"/>
                <a:ea typeface="Times New Roman"/>
                <a:cs typeface="Times New Roman"/>
                <a:sym typeface="Times New Roman"/>
              </a:rPr>
              <a:t> </a:t>
            </a:r>
            <a:r>
              <a:rPr lang="en-US" sz="950" b="0" i="1" u="none" strike="noStrike" cap="none" dirty="0">
                <a:solidFill>
                  <a:schemeClr val="dk1"/>
                </a:solidFill>
                <a:latin typeface="Times New Roman"/>
                <a:ea typeface="Times New Roman"/>
                <a:cs typeface="Times New Roman"/>
                <a:sym typeface="Times New Roman"/>
              </a:rPr>
              <a:t>and</a:t>
            </a:r>
            <a:r>
              <a:rPr lang="en-US" sz="950" b="0" i="0" u="none" strike="noStrike" cap="none" dirty="0">
                <a:solidFill>
                  <a:schemeClr val="dk1"/>
                </a:solidFill>
                <a:latin typeface="Times New Roman"/>
                <a:ea typeface="Times New Roman"/>
                <a:cs typeface="Times New Roman"/>
                <a:sym typeface="Times New Roman"/>
              </a:rPr>
              <a:t> </a:t>
            </a:r>
            <a:r>
              <a:rPr lang="en-US" sz="950" b="0" i="1" u="none" strike="noStrike" cap="none" dirty="0">
                <a:solidFill>
                  <a:schemeClr val="dk1"/>
                </a:solidFill>
                <a:latin typeface="Times New Roman"/>
                <a:ea typeface="Times New Roman"/>
                <a:cs typeface="Times New Roman"/>
                <a:sym typeface="Times New Roman"/>
              </a:rPr>
              <a:t>through a 2017-18  grant from the Marianist Foundation.</a:t>
            </a:r>
            <a:endParaRPr sz="1400" b="0" i="0" u="none" strike="noStrike" cap="none" dirty="0">
              <a:solidFill>
                <a:srgbClr val="000000"/>
              </a:solidFill>
              <a:latin typeface="Arial"/>
              <a:ea typeface="Arial"/>
              <a:cs typeface="Arial"/>
              <a:sym typeface="Arial"/>
            </a:endParaRPr>
          </a:p>
        </p:txBody>
      </p:sp>
    </p:spTree>
  </p:cSld>
  <p:clrMapOvr>
    <a:masterClrMapping/>
  </p:clrMapOvr>
  <p:transition spd="slow">
    <p:fade thruBlk="1"/>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58"/>
        <p:cNvGrpSpPr/>
        <p:nvPr/>
      </p:nvGrpSpPr>
      <p:grpSpPr>
        <a:xfrm>
          <a:off x="0" y="0"/>
          <a:ext cx="0" cy="0"/>
          <a:chOff x="0" y="0"/>
          <a:chExt cx="0" cy="0"/>
        </a:xfrm>
      </p:grpSpPr>
      <p:pic>
        <p:nvPicPr>
          <p:cNvPr id="7" name="Picture 6" descr="Logo, company name&#10;&#10;Description automatically generated">
            <a:extLst>
              <a:ext uri="{FF2B5EF4-FFF2-40B4-BE49-F238E27FC236}">
                <a16:creationId xmlns:a16="http://schemas.microsoft.com/office/drawing/2014/main" id="{A95ABE8E-D098-AB4D-855F-D2AB5030213D}"/>
              </a:ext>
            </a:extLst>
          </p:cNvPr>
          <p:cNvPicPr>
            <a:picLocks noChangeAspect="1"/>
          </p:cNvPicPr>
          <p:nvPr/>
        </p:nvPicPr>
        <p:blipFill>
          <a:blip r:embed="rId3"/>
          <a:stretch>
            <a:fillRect/>
          </a:stretch>
        </p:blipFill>
        <p:spPr>
          <a:xfrm>
            <a:off x="300446" y="5877840"/>
            <a:ext cx="1942691" cy="826911"/>
          </a:xfrm>
          <a:prstGeom prst="rect">
            <a:avLst/>
          </a:prstGeom>
        </p:spPr>
      </p:pic>
      <p:sp>
        <p:nvSpPr>
          <p:cNvPr id="12" name="Shape 242">
            <a:extLst>
              <a:ext uri="{FF2B5EF4-FFF2-40B4-BE49-F238E27FC236}">
                <a16:creationId xmlns:a16="http://schemas.microsoft.com/office/drawing/2014/main" id="{09B654B1-7207-D149-8858-B9016C6AAE73}"/>
              </a:ext>
            </a:extLst>
          </p:cNvPr>
          <p:cNvSpPr txBox="1">
            <a:spLocks noGrp="1"/>
          </p:cNvSpPr>
          <p:nvPr>
            <p:ph type="title"/>
          </p:nvPr>
        </p:nvSpPr>
        <p:spPr>
          <a:xfrm>
            <a:off x="482600" y="307647"/>
            <a:ext cx="10515599" cy="1045228"/>
          </a:xfrm>
          <a:prstGeom prst="rect">
            <a:avLst/>
          </a:prstGeom>
          <a:noFill/>
          <a:ln>
            <a:noFill/>
          </a:ln>
        </p:spPr>
        <p:txBody>
          <a:bodyPr lIns="91425" tIns="45700" rIns="91425" bIns="45700" anchor="ctr" anchorCtr="0">
            <a:noAutofit/>
          </a:bodyPr>
          <a:lstStyle/>
          <a:p>
            <a:pPr marL="0" marR="0" lvl="0" indent="0" algn="l" rtl="0">
              <a:lnSpc>
                <a:spcPct val="90000"/>
              </a:lnSpc>
              <a:spcBef>
                <a:spcPts val="0"/>
              </a:spcBef>
              <a:buClr>
                <a:schemeClr val="dk1"/>
              </a:buClr>
              <a:buSzPct val="25000"/>
              <a:buFont typeface="Calibri"/>
              <a:buNone/>
            </a:pPr>
            <a:r>
              <a:rPr lang="en-US" sz="5400" b="1" i="0" u="none" strike="noStrike" cap="none" baseline="0" dirty="0">
                <a:solidFill>
                  <a:schemeClr val="dk1"/>
                </a:solidFill>
                <a:latin typeface="Calibri"/>
                <a:ea typeface="Calibri"/>
                <a:cs typeface="Calibri"/>
                <a:sym typeface="Calibri"/>
              </a:rPr>
              <a:t>Wrap Up</a:t>
            </a:r>
          </a:p>
        </p:txBody>
      </p:sp>
      <p:sp>
        <p:nvSpPr>
          <p:cNvPr id="13" name="Shape 243">
            <a:extLst>
              <a:ext uri="{FF2B5EF4-FFF2-40B4-BE49-F238E27FC236}">
                <a16:creationId xmlns:a16="http://schemas.microsoft.com/office/drawing/2014/main" id="{1948DAE7-09F0-CC44-8B07-0B843B0D6680}"/>
              </a:ext>
            </a:extLst>
          </p:cNvPr>
          <p:cNvSpPr txBox="1">
            <a:spLocks noGrp="1"/>
          </p:cNvSpPr>
          <p:nvPr>
            <p:ph type="body" idx="1"/>
          </p:nvPr>
        </p:nvSpPr>
        <p:spPr>
          <a:xfrm>
            <a:off x="579120" y="1315111"/>
            <a:ext cx="7719440" cy="2186231"/>
          </a:xfrm>
          <a:prstGeom prst="rect">
            <a:avLst/>
          </a:prstGeom>
          <a:noFill/>
          <a:ln>
            <a:noFill/>
          </a:ln>
        </p:spPr>
        <p:txBody>
          <a:bodyPr lIns="91425" tIns="45700" rIns="91425" bIns="45700" anchor="t" anchorCtr="0">
            <a:noAutofit/>
          </a:bodyPr>
          <a:lstStyle/>
          <a:p>
            <a:pPr marL="0" marR="0" lvl="0" indent="0" algn="l" rtl="0">
              <a:lnSpc>
                <a:spcPct val="80000"/>
              </a:lnSpc>
              <a:spcBef>
                <a:spcPts val="0"/>
              </a:spcBef>
              <a:buClr>
                <a:schemeClr val="dk1"/>
              </a:buClr>
              <a:buFont typeface="Arial"/>
              <a:buNone/>
            </a:pPr>
            <a:endParaRPr sz="2800" b="0" i="0" u="none" strike="noStrike" cap="none" baseline="0" dirty="0">
              <a:solidFill>
                <a:schemeClr val="dk1"/>
              </a:solidFill>
              <a:latin typeface="Calibri"/>
              <a:ea typeface="Calibri"/>
              <a:cs typeface="Calibri"/>
              <a:sym typeface="Calibri"/>
            </a:endParaRPr>
          </a:p>
          <a:p>
            <a:pPr marL="228600" marR="0" lvl="0" indent="-228600" algn="l" rtl="0">
              <a:lnSpc>
                <a:spcPct val="80000"/>
              </a:lnSpc>
              <a:spcBef>
                <a:spcPts val="1000"/>
              </a:spcBef>
              <a:buClr>
                <a:schemeClr val="dk1"/>
              </a:buClr>
              <a:buSzPct val="100000"/>
              <a:buFont typeface="Arial"/>
              <a:buChar char="•"/>
            </a:pPr>
            <a:r>
              <a:rPr lang="en-US" sz="3600" u="none" strike="noStrike" cap="none" baseline="0" dirty="0">
                <a:solidFill>
                  <a:schemeClr val="dk1"/>
                </a:solidFill>
                <a:latin typeface="Calibri"/>
                <a:ea typeface="Calibri"/>
                <a:cs typeface="Calibri"/>
                <a:sym typeface="Calibri"/>
              </a:rPr>
              <a:t>What ideas do you have for engineering a better world?</a:t>
            </a:r>
          </a:p>
          <a:p>
            <a:pPr marL="0" marR="0" lvl="0" indent="0" algn="l" rtl="0">
              <a:lnSpc>
                <a:spcPct val="80000"/>
              </a:lnSpc>
              <a:spcBef>
                <a:spcPts val="1000"/>
              </a:spcBef>
              <a:buClr>
                <a:schemeClr val="dk1"/>
              </a:buClr>
              <a:buFont typeface="Arial"/>
              <a:buNone/>
            </a:pPr>
            <a:endParaRPr sz="3600" u="none" strike="noStrike" cap="none" baseline="0" dirty="0">
              <a:solidFill>
                <a:schemeClr val="dk1"/>
              </a:solidFill>
              <a:latin typeface="Calibri"/>
              <a:ea typeface="Calibri"/>
              <a:cs typeface="Calibri"/>
              <a:sym typeface="Calibri"/>
            </a:endParaRPr>
          </a:p>
          <a:p>
            <a:pPr marL="228600" marR="0" lvl="0" indent="-228600" algn="l" rtl="0">
              <a:lnSpc>
                <a:spcPct val="80000"/>
              </a:lnSpc>
              <a:spcBef>
                <a:spcPts val="1000"/>
              </a:spcBef>
              <a:buClr>
                <a:schemeClr val="dk1"/>
              </a:buClr>
              <a:buSzPct val="100000"/>
              <a:buFont typeface="Arial"/>
              <a:buChar char="•"/>
            </a:pPr>
            <a:r>
              <a:rPr lang="en-US" sz="3600" u="none" strike="noStrike" cap="none" baseline="0" dirty="0">
                <a:solidFill>
                  <a:schemeClr val="dk1"/>
                </a:solidFill>
                <a:latin typeface="Calibri"/>
                <a:ea typeface="Calibri"/>
                <a:cs typeface="Calibri"/>
                <a:sym typeface="Calibri"/>
              </a:rPr>
              <a:t>How can you turn ideas into reality?</a:t>
            </a:r>
          </a:p>
        </p:txBody>
      </p:sp>
      <p:pic>
        <p:nvPicPr>
          <p:cNvPr id="14" name="Shape 244">
            <a:extLst>
              <a:ext uri="{FF2B5EF4-FFF2-40B4-BE49-F238E27FC236}">
                <a16:creationId xmlns:a16="http://schemas.microsoft.com/office/drawing/2014/main" id="{9E0187D0-DAB0-C44C-B578-3B20B29BA7FA}"/>
              </a:ext>
            </a:extLst>
          </p:cNvPr>
          <p:cNvPicPr preferRelativeResize="0"/>
          <p:nvPr/>
        </p:nvPicPr>
        <p:blipFill rotWithShape="1">
          <a:blip r:embed="rId4" cstate="email">
            <a:alphaModFix/>
            <a:extLst>
              <a:ext uri="{28A0092B-C50C-407E-A947-70E740481C1C}">
                <a14:useLocalDpi xmlns:a14="http://schemas.microsoft.com/office/drawing/2010/main"/>
              </a:ext>
            </a:extLst>
          </a:blip>
          <a:srcRect/>
          <a:stretch/>
        </p:blipFill>
        <p:spPr>
          <a:xfrm>
            <a:off x="7851228" y="1586060"/>
            <a:ext cx="3738328" cy="4276681"/>
          </a:xfrm>
          <a:prstGeom prst="rect">
            <a:avLst/>
          </a:prstGeom>
          <a:noFill/>
          <a:ln>
            <a:noFill/>
          </a:ln>
        </p:spPr>
      </p:pic>
      <p:sp>
        <p:nvSpPr>
          <p:cNvPr id="17" name="Google Shape;271;p14">
            <a:extLst>
              <a:ext uri="{FF2B5EF4-FFF2-40B4-BE49-F238E27FC236}">
                <a16:creationId xmlns:a16="http://schemas.microsoft.com/office/drawing/2014/main" id="{AD1E0E79-7673-9242-9813-E9CB7D720FE5}"/>
              </a:ext>
            </a:extLst>
          </p:cNvPr>
          <p:cNvSpPr txBox="1"/>
          <p:nvPr/>
        </p:nvSpPr>
        <p:spPr>
          <a:xfrm>
            <a:off x="2843943" y="5358000"/>
            <a:ext cx="6450600" cy="3000000"/>
          </a:xfrm>
          <a:prstGeom prst="rect">
            <a:avLst/>
          </a:prstGeom>
          <a:noFill/>
          <a:ln>
            <a:noFill/>
          </a:ln>
        </p:spPr>
        <p:txBody>
          <a:bodyPr spcFirstLastPara="1" wrap="square" lIns="91425" tIns="91425" rIns="91425" bIns="91425" anchor="ctr" anchorCtr="0">
            <a:noAutofit/>
          </a:bodyPr>
          <a:lstStyle/>
          <a:p>
            <a:pPr marL="459105" marR="831850" lvl="0" indent="0" algn="ctr" rtl="0">
              <a:lnSpc>
                <a:spcPct val="105416"/>
              </a:lnSpc>
              <a:spcBef>
                <a:spcPts val="0"/>
              </a:spcBef>
              <a:spcAft>
                <a:spcPts val="0"/>
              </a:spcAft>
              <a:buClr>
                <a:srgbClr val="000000"/>
              </a:buClr>
              <a:buSzPts val="950"/>
              <a:buFont typeface="Arial"/>
              <a:buNone/>
            </a:pPr>
            <a:r>
              <a:rPr lang="en-US" sz="950" b="0" i="1" u="none" strike="noStrike" cap="none" dirty="0">
                <a:solidFill>
                  <a:schemeClr val="dk1"/>
                </a:solidFill>
                <a:latin typeface="Times New Roman"/>
                <a:ea typeface="Times New Roman"/>
                <a:cs typeface="Times New Roman"/>
                <a:sym typeface="Times New Roman"/>
              </a:rPr>
              <a:t>This</a:t>
            </a:r>
            <a:r>
              <a:rPr lang="en-US" sz="950" b="0" i="0" u="none" strike="noStrike" cap="none" dirty="0">
                <a:solidFill>
                  <a:schemeClr val="dk1"/>
                </a:solidFill>
                <a:latin typeface="Times New Roman"/>
                <a:ea typeface="Times New Roman"/>
                <a:cs typeface="Times New Roman"/>
                <a:sym typeface="Times New Roman"/>
              </a:rPr>
              <a:t> </a:t>
            </a:r>
            <a:r>
              <a:rPr lang="en-US" sz="950" b="0" i="1" u="none" strike="noStrike" cap="none" dirty="0">
                <a:solidFill>
                  <a:schemeClr val="dk1"/>
                </a:solidFill>
                <a:latin typeface="Times New Roman"/>
                <a:ea typeface="Times New Roman"/>
                <a:cs typeface="Times New Roman"/>
                <a:sym typeface="Times New Roman"/>
              </a:rPr>
              <a:t>material</a:t>
            </a:r>
            <a:r>
              <a:rPr lang="en-US" sz="950" b="0" i="0" u="none" strike="noStrike" cap="none" dirty="0">
                <a:solidFill>
                  <a:schemeClr val="dk1"/>
                </a:solidFill>
                <a:latin typeface="Times New Roman"/>
                <a:ea typeface="Times New Roman"/>
                <a:cs typeface="Times New Roman"/>
                <a:sym typeface="Times New Roman"/>
              </a:rPr>
              <a:t> </a:t>
            </a:r>
            <a:r>
              <a:rPr lang="en-US" sz="950" b="0" i="1" u="none" strike="noStrike" cap="none" dirty="0">
                <a:solidFill>
                  <a:schemeClr val="dk1"/>
                </a:solidFill>
                <a:latin typeface="Times New Roman"/>
                <a:ea typeface="Times New Roman"/>
                <a:cs typeface="Times New Roman"/>
                <a:sym typeface="Times New Roman"/>
              </a:rPr>
              <a:t>is</a:t>
            </a:r>
            <a:r>
              <a:rPr lang="en-US" sz="950" b="0" i="0" u="none" strike="noStrike" cap="none" dirty="0">
                <a:solidFill>
                  <a:schemeClr val="dk1"/>
                </a:solidFill>
                <a:latin typeface="Times New Roman"/>
                <a:ea typeface="Times New Roman"/>
                <a:cs typeface="Times New Roman"/>
                <a:sym typeface="Times New Roman"/>
              </a:rPr>
              <a:t> </a:t>
            </a:r>
            <a:r>
              <a:rPr lang="en-US" sz="950" b="0" i="1" u="none" strike="noStrike" cap="none" dirty="0">
                <a:solidFill>
                  <a:schemeClr val="dk1"/>
                </a:solidFill>
                <a:latin typeface="Times New Roman"/>
                <a:ea typeface="Times New Roman"/>
                <a:cs typeface="Times New Roman"/>
                <a:sym typeface="Times New Roman"/>
              </a:rPr>
              <a:t>based</a:t>
            </a:r>
            <a:r>
              <a:rPr lang="en-US" sz="950" b="0" i="0" u="none" strike="noStrike" cap="none" dirty="0">
                <a:solidFill>
                  <a:schemeClr val="dk1"/>
                </a:solidFill>
                <a:latin typeface="Times New Roman"/>
                <a:ea typeface="Times New Roman"/>
                <a:cs typeface="Times New Roman"/>
                <a:sym typeface="Times New Roman"/>
              </a:rPr>
              <a:t> </a:t>
            </a:r>
            <a:r>
              <a:rPr lang="en-US" sz="950" b="0" i="1" u="none" strike="noStrike" cap="none" dirty="0">
                <a:solidFill>
                  <a:schemeClr val="dk1"/>
                </a:solidFill>
                <a:latin typeface="Times New Roman"/>
                <a:ea typeface="Times New Roman"/>
                <a:cs typeface="Times New Roman"/>
                <a:sym typeface="Times New Roman"/>
              </a:rPr>
              <a:t>upon</a:t>
            </a:r>
            <a:r>
              <a:rPr lang="en-US" sz="950" b="0" i="0" u="none" strike="noStrike" cap="none" dirty="0">
                <a:solidFill>
                  <a:schemeClr val="dk1"/>
                </a:solidFill>
                <a:latin typeface="Times New Roman"/>
                <a:ea typeface="Times New Roman"/>
                <a:cs typeface="Times New Roman"/>
                <a:sym typeface="Times New Roman"/>
              </a:rPr>
              <a:t> </a:t>
            </a:r>
            <a:r>
              <a:rPr lang="en-US" sz="950" b="0" i="1" u="none" strike="noStrike" cap="none" dirty="0">
                <a:solidFill>
                  <a:schemeClr val="dk1"/>
                </a:solidFill>
                <a:latin typeface="Times New Roman"/>
                <a:ea typeface="Times New Roman"/>
                <a:cs typeface="Times New Roman"/>
                <a:sym typeface="Times New Roman"/>
              </a:rPr>
              <a:t>work</a:t>
            </a:r>
            <a:r>
              <a:rPr lang="en-US" sz="950" b="0" i="0" u="none" strike="noStrike" cap="none" dirty="0">
                <a:solidFill>
                  <a:schemeClr val="dk1"/>
                </a:solidFill>
                <a:latin typeface="Times New Roman"/>
                <a:ea typeface="Times New Roman"/>
                <a:cs typeface="Times New Roman"/>
                <a:sym typeface="Times New Roman"/>
              </a:rPr>
              <a:t> </a:t>
            </a:r>
            <a:r>
              <a:rPr lang="en-US" sz="950" b="0" i="1" u="none" strike="noStrike" cap="none" dirty="0">
                <a:solidFill>
                  <a:schemeClr val="dk1"/>
                </a:solidFill>
                <a:latin typeface="Times New Roman"/>
                <a:ea typeface="Times New Roman"/>
                <a:cs typeface="Times New Roman"/>
                <a:sym typeface="Times New Roman"/>
              </a:rPr>
              <a:t>supported</a:t>
            </a:r>
            <a:r>
              <a:rPr lang="en-US" sz="950" b="0" i="0" u="none" strike="noStrike" cap="none" dirty="0">
                <a:solidFill>
                  <a:schemeClr val="dk1"/>
                </a:solidFill>
                <a:latin typeface="Times New Roman"/>
                <a:ea typeface="Times New Roman"/>
                <a:cs typeface="Times New Roman"/>
                <a:sym typeface="Times New Roman"/>
              </a:rPr>
              <a:t> </a:t>
            </a:r>
            <a:r>
              <a:rPr lang="en-US" sz="950" b="0" i="1" u="none" strike="noStrike" cap="none" dirty="0">
                <a:solidFill>
                  <a:schemeClr val="dk1"/>
                </a:solidFill>
                <a:latin typeface="Times New Roman"/>
                <a:ea typeface="Times New Roman"/>
                <a:cs typeface="Times New Roman"/>
                <a:sym typeface="Times New Roman"/>
              </a:rPr>
              <a:t>by</a:t>
            </a:r>
            <a:r>
              <a:rPr lang="en-US" sz="950" b="0" i="0" u="none" strike="noStrike" cap="none" dirty="0">
                <a:solidFill>
                  <a:schemeClr val="dk1"/>
                </a:solidFill>
                <a:latin typeface="Times New Roman"/>
                <a:ea typeface="Times New Roman"/>
                <a:cs typeface="Times New Roman"/>
                <a:sym typeface="Times New Roman"/>
              </a:rPr>
              <a:t> </a:t>
            </a:r>
            <a:r>
              <a:rPr lang="en-US" sz="950" b="0" i="1" u="none" strike="noStrike" cap="none" dirty="0">
                <a:solidFill>
                  <a:schemeClr val="dk1"/>
                </a:solidFill>
                <a:latin typeface="Times New Roman"/>
                <a:ea typeface="Times New Roman"/>
                <a:cs typeface="Times New Roman"/>
                <a:sym typeface="Times New Roman"/>
              </a:rPr>
              <a:t>the</a:t>
            </a:r>
            <a:r>
              <a:rPr lang="en-US" sz="950" b="0" i="0" u="none" strike="noStrike" cap="none" dirty="0">
                <a:solidFill>
                  <a:schemeClr val="dk1"/>
                </a:solidFill>
                <a:latin typeface="Times New Roman"/>
                <a:ea typeface="Times New Roman"/>
                <a:cs typeface="Times New Roman"/>
                <a:sym typeface="Times New Roman"/>
              </a:rPr>
              <a:t> </a:t>
            </a:r>
            <a:r>
              <a:rPr lang="en-US" sz="950" b="0" i="1" u="none" strike="noStrike" cap="none" dirty="0">
                <a:solidFill>
                  <a:schemeClr val="dk1"/>
                </a:solidFill>
                <a:latin typeface="Times New Roman"/>
                <a:ea typeface="Times New Roman"/>
                <a:cs typeface="Times New Roman"/>
                <a:sym typeface="Times New Roman"/>
              </a:rPr>
              <a:t>Engineering</a:t>
            </a:r>
            <a:r>
              <a:rPr lang="en-US" sz="950" b="0" i="0" u="none" strike="noStrike" cap="none" dirty="0">
                <a:solidFill>
                  <a:schemeClr val="dk1"/>
                </a:solidFill>
                <a:latin typeface="Times New Roman"/>
                <a:ea typeface="Times New Roman"/>
                <a:cs typeface="Times New Roman"/>
                <a:sym typeface="Times New Roman"/>
              </a:rPr>
              <a:t> </a:t>
            </a:r>
            <a:r>
              <a:rPr lang="en-US" sz="950" b="0" i="1" u="none" strike="noStrike" cap="none" dirty="0">
                <a:solidFill>
                  <a:schemeClr val="dk1"/>
                </a:solidFill>
                <a:latin typeface="Times New Roman"/>
                <a:ea typeface="Times New Roman"/>
                <a:cs typeface="Times New Roman"/>
                <a:sym typeface="Times New Roman"/>
              </a:rPr>
              <a:t>Science</a:t>
            </a:r>
            <a:r>
              <a:rPr lang="en-US" sz="950" b="0" i="0" u="none" strike="noStrike" cap="none" dirty="0">
                <a:solidFill>
                  <a:schemeClr val="dk1"/>
                </a:solidFill>
                <a:latin typeface="Times New Roman"/>
                <a:ea typeface="Times New Roman"/>
                <a:cs typeface="Times New Roman"/>
                <a:sym typeface="Times New Roman"/>
              </a:rPr>
              <a:t> </a:t>
            </a:r>
            <a:r>
              <a:rPr lang="en-US" sz="950" b="0" i="1" u="none" strike="noStrike" cap="none" dirty="0">
                <a:solidFill>
                  <a:schemeClr val="dk1"/>
                </a:solidFill>
                <a:latin typeface="Times New Roman"/>
                <a:ea typeface="Times New Roman"/>
                <a:cs typeface="Times New Roman"/>
                <a:sym typeface="Times New Roman"/>
              </a:rPr>
              <a:t>Foundation of Dayton under</a:t>
            </a:r>
            <a:r>
              <a:rPr lang="en-US" sz="950" b="0" i="0" u="none" strike="noStrike" cap="none" dirty="0">
                <a:solidFill>
                  <a:schemeClr val="dk1"/>
                </a:solidFill>
                <a:latin typeface="Times New Roman"/>
                <a:ea typeface="Times New Roman"/>
                <a:cs typeface="Times New Roman"/>
                <a:sym typeface="Times New Roman"/>
              </a:rPr>
              <a:t> </a:t>
            </a:r>
            <a:endParaRPr sz="950" b="0" i="0" u="none" strike="noStrike" cap="none" dirty="0">
              <a:solidFill>
                <a:schemeClr val="dk1"/>
              </a:solidFill>
              <a:latin typeface="Times New Roman"/>
              <a:ea typeface="Times New Roman"/>
              <a:cs typeface="Times New Roman"/>
              <a:sym typeface="Times New Roman"/>
            </a:endParaRPr>
          </a:p>
          <a:p>
            <a:pPr marL="459105" marR="831850" lvl="0" indent="0" algn="ctr" rtl="0">
              <a:lnSpc>
                <a:spcPct val="105416"/>
              </a:lnSpc>
              <a:spcBef>
                <a:spcPts val="0"/>
              </a:spcBef>
              <a:spcAft>
                <a:spcPts val="3600"/>
              </a:spcAft>
              <a:buClr>
                <a:srgbClr val="000000"/>
              </a:buClr>
              <a:buSzPts val="950"/>
              <a:buFont typeface="Arial"/>
              <a:buNone/>
            </a:pPr>
            <a:r>
              <a:rPr lang="en-US" sz="950" b="0" i="1" u="none" strike="noStrike" cap="none" dirty="0">
                <a:solidFill>
                  <a:schemeClr val="dk1"/>
                </a:solidFill>
                <a:latin typeface="Times New Roman"/>
                <a:ea typeface="Times New Roman"/>
                <a:cs typeface="Times New Roman"/>
                <a:sym typeface="Times New Roman"/>
              </a:rPr>
              <a:t>Grant</a:t>
            </a:r>
            <a:r>
              <a:rPr lang="en-US" sz="950" b="0" i="0" u="none" strike="noStrike" cap="none" dirty="0">
                <a:solidFill>
                  <a:schemeClr val="dk1"/>
                </a:solidFill>
                <a:latin typeface="Times New Roman"/>
                <a:ea typeface="Times New Roman"/>
                <a:cs typeface="Times New Roman"/>
                <a:sym typeface="Times New Roman"/>
              </a:rPr>
              <a:t> </a:t>
            </a:r>
            <a:r>
              <a:rPr lang="en-US" sz="950" b="0" i="1" u="none" strike="noStrike" cap="none" dirty="0">
                <a:solidFill>
                  <a:schemeClr val="dk1"/>
                </a:solidFill>
                <a:latin typeface="Times New Roman"/>
                <a:ea typeface="Times New Roman"/>
                <a:cs typeface="Times New Roman"/>
                <a:sym typeface="Times New Roman"/>
              </a:rPr>
              <a:t>No.</a:t>
            </a:r>
            <a:r>
              <a:rPr lang="en-US" sz="950" b="0" i="0" u="none" strike="noStrike" cap="none" dirty="0">
                <a:solidFill>
                  <a:schemeClr val="dk1"/>
                </a:solidFill>
                <a:latin typeface="Times New Roman"/>
                <a:ea typeface="Times New Roman"/>
                <a:cs typeface="Times New Roman"/>
                <a:sym typeface="Times New Roman"/>
              </a:rPr>
              <a:t> </a:t>
            </a:r>
            <a:r>
              <a:rPr lang="en-US" sz="950" b="0" i="1" u="none" strike="noStrike" cap="none" dirty="0">
                <a:solidFill>
                  <a:schemeClr val="dk1"/>
                </a:solidFill>
                <a:latin typeface="Times New Roman"/>
                <a:ea typeface="Times New Roman"/>
                <a:cs typeface="Times New Roman"/>
                <a:sym typeface="Times New Roman"/>
              </a:rPr>
              <a:t>AD2018-0001</a:t>
            </a:r>
            <a:r>
              <a:rPr lang="en-US" sz="950" b="0" i="0" u="none" strike="noStrike" cap="none" dirty="0">
                <a:solidFill>
                  <a:schemeClr val="dk1"/>
                </a:solidFill>
                <a:latin typeface="Times New Roman"/>
                <a:ea typeface="Times New Roman"/>
                <a:cs typeface="Times New Roman"/>
                <a:sym typeface="Times New Roman"/>
              </a:rPr>
              <a:t> </a:t>
            </a:r>
            <a:r>
              <a:rPr lang="en-US" sz="950" b="0" i="1" u="none" strike="noStrike" cap="none" dirty="0">
                <a:solidFill>
                  <a:schemeClr val="dk1"/>
                </a:solidFill>
                <a:latin typeface="Times New Roman"/>
                <a:ea typeface="Times New Roman"/>
                <a:cs typeface="Times New Roman"/>
                <a:sym typeface="Times New Roman"/>
              </a:rPr>
              <a:t>and</a:t>
            </a:r>
            <a:r>
              <a:rPr lang="en-US" sz="950" b="0" i="0" u="none" strike="noStrike" cap="none" dirty="0">
                <a:solidFill>
                  <a:schemeClr val="dk1"/>
                </a:solidFill>
                <a:latin typeface="Times New Roman"/>
                <a:ea typeface="Times New Roman"/>
                <a:cs typeface="Times New Roman"/>
                <a:sym typeface="Times New Roman"/>
              </a:rPr>
              <a:t> </a:t>
            </a:r>
            <a:r>
              <a:rPr lang="en-US" sz="950" b="0" i="1" u="none" strike="noStrike" cap="none" dirty="0">
                <a:solidFill>
                  <a:schemeClr val="dk1"/>
                </a:solidFill>
                <a:latin typeface="Times New Roman"/>
                <a:ea typeface="Times New Roman"/>
                <a:cs typeface="Times New Roman"/>
                <a:sym typeface="Times New Roman"/>
              </a:rPr>
              <a:t>through a 2017-18  grant from the Marianist Foundation.</a:t>
            </a:r>
            <a:endParaRPr sz="1400" b="0" i="0" u="none" strike="noStrike" cap="none" dirty="0">
              <a:solidFill>
                <a:srgbClr val="000000"/>
              </a:solidFill>
              <a:latin typeface="Arial"/>
              <a:ea typeface="Arial"/>
              <a:cs typeface="Arial"/>
              <a:sym typeface="Arial"/>
            </a:endParaRPr>
          </a:p>
        </p:txBody>
      </p:sp>
    </p:spTree>
  </p:cSld>
  <p:clrMapOvr>
    <a:masterClrMapping/>
  </p:clrMapOvr>
  <p:transition spd="slow">
    <p:fade thruBlk="1"/>
  </p:transition>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lt2"/>
        </a:solidFill>
        <a:effectLst/>
      </p:bgPr>
    </p:bg>
    <p:spTree>
      <p:nvGrpSpPr>
        <p:cNvPr id="1" name="Shape 267"/>
        <p:cNvGrpSpPr/>
        <p:nvPr/>
      </p:nvGrpSpPr>
      <p:grpSpPr>
        <a:xfrm>
          <a:off x="0" y="0"/>
          <a:ext cx="0" cy="0"/>
          <a:chOff x="0" y="0"/>
          <a:chExt cx="0" cy="0"/>
        </a:xfrm>
      </p:grpSpPr>
      <p:sp>
        <p:nvSpPr>
          <p:cNvPr id="268" name="Google Shape;268;p14"/>
          <p:cNvSpPr txBox="1">
            <a:spLocks noGrp="1"/>
          </p:cNvSpPr>
          <p:nvPr>
            <p:ph type="body" idx="1"/>
          </p:nvPr>
        </p:nvSpPr>
        <p:spPr>
          <a:xfrm>
            <a:off x="484281" y="629587"/>
            <a:ext cx="5392903" cy="5547376"/>
          </a:xfrm>
          <a:prstGeom prst="rect">
            <a:avLst/>
          </a:prstGeom>
          <a:noFill/>
          <a:ln>
            <a:noFill/>
          </a:ln>
        </p:spPr>
        <p:txBody>
          <a:bodyPr spcFirstLastPara="1" wrap="square" lIns="91425" tIns="45700" rIns="91425" bIns="45700" anchor="t" anchorCtr="0">
            <a:noAutofit/>
          </a:bodyPr>
          <a:lstStyle/>
          <a:p>
            <a:pPr marL="0" lvl="0" indent="0" algn="ctr" rtl="0">
              <a:lnSpc>
                <a:spcPct val="90000"/>
              </a:lnSpc>
              <a:spcBef>
                <a:spcPts val="0"/>
              </a:spcBef>
              <a:spcAft>
                <a:spcPts val="0"/>
              </a:spcAft>
              <a:buClr>
                <a:schemeClr val="dk1"/>
              </a:buClr>
              <a:buSzPts val="1100"/>
              <a:buFont typeface="Arial"/>
              <a:buNone/>
            </a:pPr>
            <a:r>
              <a:rPr lang="en-US" sz="1800" i="1" dirty="0">
                <a:solidFill>
                  <a:schemeClr val="dk1"/>
                </a:solidFill>
                <a:latin typeface="Calibri"/>
                <a:ea typeface="Calibri"/>
                <a:cs typeface="Calibri"/>
                <a:sym typeface="Calibri"/>
              </a:rPr>
              <a:t>This material is based upon work supported by: </a:t>
            </a:r>
            <a:endParaRPr sz="1800" i="1" dirty="0">
              <a:solidFill>
                <a:schemeClr val="dk1"/>
              </a:solidFill>
              <a:latin typeface="Calibri"/>
              <a:ea typeface="Calibri"/>
              <a:cs typeface="Calibri"/>
              <a:sym typeface="Calibri"/>
            </a:endParaRPr>
          </a:p>
          <a:p>
            <a:pPr marL="457200" lvl="0" indent="-355600" algn="l" rtl="0">
              <a:lnSpc>
                <a:spcPct val="90000"/>
              </a:lnSpc>
              <a:spcBef>
                <a:spcPts val="0"/>
              </a:spcBef>
              <a:spcAft>
                <a:spcPts val="0"/>
              </a:spcAft>
              <a:buSzPts val="2000"/>
              <a:buFont typeface="Calibri"/>
              <a:buChar char="-"/>
            </a:pPr>
            <a:r>
              <a:rPr lang="en-US" sz="1800" i="1" dirty="0">
                <a:solidFill>
                  <a:schemeClr val="dk1"/>
                </a:solidFill>
                <a:latin typeface="Calibri"/>
                <a:ea typeface="Calibri"/>
                <a:cs typeface="Calibri"/>
                <a:sym typeface="Calibri"/>
              </a:rPr>
              <a:t>the National Science Foundation under Grant No. EEC – 1009607</a:t>
            </a:r>
            <a:endParaRPr sz="1800" i="1" dirty="0">
              <a:solidFill>
                <a:schemeClr val="dk1"/>
              </a:solidFill>
              <a:latin typeface="Calibri"/>
              <a:ea typeface="Calibri"/>
              <a:cs typeface="Calibri"/>
              <a:sym typeface="Calibri"/>
            </a:endParaRPr>
          </a:p>
          <a:p>
            <a:pPr marL="457200" lvl="0" indent="-355600" algn="l" rtl="0">
              <a:lnSpc>
                <a:spcPct val="90000"/>
              </a:lnSpc>
              <a:spcBef>
                <a:spcPts val="0"/>
              </a:spcBef>
              <a:spcAft>
                <a:spcPts val="0"/>
              </a:spcAft>
              <a:buSzPts val="2000"/>
              <a:buFont typeface="Calibri"/>
              <a:buChar char="-"/>
            </a:pPr>
            <a:r>
              <a:rPr lang="en-US" sz="1800" i="1" dirty="0" err="1">
                <a:solidFill>
                  <a:schemeClr val="dk1"/>
                </a:solidFill>
                <a:latin typeface="Calibri"/>
                <a:ea typeface="Calibri"/>
                <a:cs typeface="Calibri"/>
                <a:sym typeface="Calibri"/>
              </a:rPr>
              <a:t>EiF</a:t>
            </a:r>
            <a:r>
              <a:rPr lang="en-US" sz="1800" i="1" dirty="0">
                <a:solidFill>
                  <a:schemeClr val="dk1"/>
                </a:solidFill>
                <a:latin typeface="Calibri"/>
                <a:ea typeface="Calibri"/>
                <a:cs typeface="Calibri"/>
                <a:sym typeface="Calibri"/>
              </a:rPr>
              <a:t> grant 14.06</a:t>
            </a:r>
            <a:endParaRPr sz="1800" i="1" dirty="0">
              <a:solidFill>
                <a:schemeClr val="dk1"/>
              </a:solidFill>
              <a:latin typeface="Calibri"/>
              <a:ea typeface="Calibri"/>
              <a:cs typeface="Calibri"/>
              <a:sym typeface="Calibri"/>
            </a:endParaRPr>
          </a:p>
          <a:p>
            <a:pPr marL="457200" lvl="0" indent="-355600" algn="l" rtl="0">
              <a:lnSpc>
                <a:spcPct val="90000"/>
              </a:lnSpc>
              <a:spcBef>
                <a:spcPts val="0"/>
              </a:spcBef>
              <a:spcAft>
                <a:spcPts val="0"/>
              </a:spcAft>
              <a:buSzPts val="2000"/>
              <a:buFont typeface="Calibri"/>
              <a:buChar char="-"/>
            </a:pPr>
            <a:r>
              <a:rPr lang="en-US" sz="1800" i="1" dirty="0">
                <a:solidFill>
                  <a:schemeClr val="dk1"/>
                </a:solidFill>
                <a:latin typeface="Calibri"/>
                <a:ea typeface="Calibri"/>
                <a:cs typeface="Calibri"/>
                <a:sym typeface="Calibri"/>
              </a:rPr>
              <a:t>Engineering Science Foundation of Dayton under </a:t>
            </a:r>
            <a:br>
              <a:rPr lang="en-US" sz="1800" i="1" dirty="0">
                <a:solidFill>
                  <a:schemeClr val="dk1"/>
                </a:solidFill>
                <a:latin typeface="Calibri"/>
                <a:ea typeface="Calibri"/>
                <a:cs typeface="Calibri"/>
                <a:sym typeface="Calibri"/>
              </a:rPr>
            </a:br>
            <a:r>
              <a:rPr lang="en-US" sz="1800" i="1" dirty="0">
                <a:solidFill>
                  <a:schemeClr val="dk1"/>
                </a:solidFill>
                <a:latin typeface="Calibri"/>
                <a:ea typeface="Calibri"/>
                <a:cs typeface="Calibri"/>
                <a:sym typeface="Calibri"/>
              </a:rPr>
              <a:t>Grant No. AD2018-0001 </a:t>
            </a:r>
            <a:endParaRPr sz="1800" i="1" dirty="0">
              <a:solidFill>
                <a:schemeClr val="dk1"/>
              </a:solidFill>
              <a:latin typeface="Calibri"/>
              <a:ea typeface="Calibri"/>
              <a:cs typeface="Calibri"/>
              <a:sym typeface="Calibri"/>
            </a:endParaRPr>
          </a:p>
          <a:p>
            <a:pPr marL="457200" lvl="0" indent="-355600" algn="l" rtl="0">
              <a:lnSpc>
                <a:spcPct val="90000"/>
              </a:lnSpc>
              <a:spcBef>
                <a:spcPts val="0"/>
              </a:spcBef>
              <a:spcAft>
                <a:spcPts val="0"/>
              </a:spcAft>
              <a:buSzPts val="2000"/>
              <a:buFont typeface="Calibri"/>
              <a:buChar char="-"/>
            </a:pPr>
            <a:r>
              <a:rPr lang="en-US" sz="1800" i="1" dirty="0">
                <a:solidFill>
                  <a:schemeClr val="dk1"/>
                </a:solidFill>
                <a:latin typeface="Calibri"/>
                <a:ea typeface="Calibri"/>
                <a:cs typeface="Calibri"/>
                <a:sym typeface="Calibri"/>
              </a:rPr>
              <a:t>2017-18 grant from the Marianist Foundation.</a:t>
            </a:r>
            <a:endParaRPr sz="1800" b="0" i="0" u="none" strike="noStrike" cap="none" dirty="0">
              <a:solidFill>
                <a:schemeClr val="dk1"/>
              </a:solidFill>
              <a:latin typeface="Calibri"/>
              <a:ea typeface="Calibri"/>
              <a:cs typeface="Calibri"/>
              <a:sym typeface="Calibri"/>
            </a:endParaRPr>
          </a:p>
          <a:p>
            <a:pPr marL="0" marR="0" lvl="0" indent="0" algn="l" rtl="0">
              <a:lnSpc>
                <a:spcPct val="90000"/>
              </a:lnSpc>
              <a:spcBef>
                <a:spcPts val="1000"/>
              </a:spcBef>
              <a:spcAft>
                <a:spcPts val="0"/>
              </a:spcAft>
              <a:buClr>
                <a:schemeClr val="dk1"/>
              </a:buClr>
              <a:buSzPts val="700"/>
              <a:buFont typeface="Arial"/>
              <a:buNone/>
            </a:pPr>
            <a:r>
              <a:rPr lang="en-US" sz="1800" b="0" i="0" u="none" strike="noStrike" cap="none" dirty="0">
                <a:solidFill>
                  <a:schemeClr val="dk1"/>
                </a:solidFill>
                <a:latin typeface="Calibri"/>
                <a:ea typeface="Calibri"/>
                <a:cs typeface="Calibri"/>
                <a:sym typeface="Calibri"/>
              </a:rPr>
              <a:t>References:</a:t>
            </a:r>
            <a:endParaRPr sz="1800" dirty="0"/>
          </a:p>
          <a:p>
            <a:pPr marL="0" marR="0" lvl="0" indent="0" algn="l" rtl="0">
              <a:lnSpc>
                <a:spcPct val="90000"/>
              </a:lnSpc>
              <a:spcBef>
                <a:spcPts val="1000"/>
              </a:spcBef>
              <a:spcAft>
                <a:spcPts val="0"/>
              </a:spcAft>
              <a:buClr>
                <a:schemeClr val="dk1"/>
              </a:buClr>
              <a:buSzPts val="450"/>
              <a:buFont typeface="Arial"/>
              <a:buNone/>
            </a:pPr>
            <a:r>
              <a:rPr lang="en-US" sz="1800" b="0" i="0" u="none" strike="noStrike" cap="none" dirty="0">
                <a:solidFill>
                  <a:schemeClr val="dk1"/>
                </a:solidFill>
                <a:latin typeface="Calibri"/>
                <a:ea typeface="Calibri"/>
                <a:cs typeface="Calibri"/>
                <a:sym typeface="Calibri"/>
              </a:rPr>
              <a:t>Ohio's new learning standards. </a:t>
            </a:r>
            <a:r>
              <a:rPr lang="en-US" sz="1800" b="0" i="1" u="none" strike="noStrike" cap="none" dirty="0">
                <a:solidFill>
                  <a:schemeClr val="dk1"/>
                </a:solidFill>
                <a:latin typeface="Calibri"/>
                <a:ea typeface="Calibri"/>
                <a:cs typeface="Calibri"/>
                <a:sym typeface="Calibri"/>
              </a:rPr>
              <a:t>Ohio department of education</a:t>
            </a:r>
            <a:r>
              <a:rPr lang="en-US" sz="1800" b="0" i="0" u="none" strike="noStrike" cap="none" dirty="0">
                <a:solidFill>
                  <a:schemeClr val="dk1"/>
                </a:solidFill>
                <a:latin typeface="Calibri"/>
                <a:ea typeface="Calibri"/>
                <a:cs typeface="Calibri"/>
                <a:sym typeface="Calibri"/>
              </a:rPr>
              <a:t>.  08 Aug 2014.  Retrieved from: </a:t>
            </a:r>
            <a:r>
              <a:rPr lang="en-US" sz="1800" b="0" i="0" u="sng" strike="noStrike" cap="none" dirty="0">
                <a:solidFill>
                  <a:schemeClr val="hlink"/>
                </a:solidFill>
                <a:latin typeface="Calibri"/>
                <a:ea typeface="Calibri"/>
                <a:cs typeface="Calibri"/>
                <a:sym typeface="Calibri"/>
                <a:hlinkClick r:id="rId3"/>
              </a:rPr>
              <a:t>http://education.ohio.gov/Topics/Ohio-s-New-Learning-Standards/Ohios-New-Learning-Standards</a:t>
            </a:r>
            <a:r>
              <a:rPr lang="en-US" sz="1800" b="0" i="0" u="none" strike="noStrike" cap="none" dirty="0">
                <a:solidFill>
                  <a:schemeClr val="dk1"/>
                </a:solidFill>
                <a:latin typeface="Calibri"/>
                <a:ea typeface="Calibri"/>
                <a:cs typeface="Calibri"/>
                <a:sym typeface="Calibri"/>
              </a:rPr>
              <a:t>.</a:t>
            </a:r>
            <a:endParaRPr dirty="0"/>
          </a:p>
          <a:p>
            <a:pPr marL="0" marR="0" lvl="0" indent="0" algn="l" rtl="0">
              <a:lnSpc>
                <a:spcPct val="90000"/>
              </a:lnSpc>
              <a:spcBef>
                <a:spcPts val="1000"/>
              </a:spcBef>
              <a:spcAft>
                <a:spcPts val="0"/>
              </a:spcAft>
              <a:buClr>
                <a:schemeClr val="dk1"/>
              </a:buClr>
              <a:buSzPts val="2800"/>
              <a:buFont typeface="Arial"/>
              <a:buNone/>
            </a:pPr>
            <a:endParaRPr sz="2800" b="0" i="0" u="none" strike="noStrike" cap="none" dirty="0">
              <a:solidFill>
                <a:schemeClr val="dk1"/>
              </a:solidFill>
              <a:latin typeface="Calibri"/>
              <a:ea typeface="Calibri"/>
              <a:cs typeface="Calibri"/>
              <a:sym typeface="Calibri"/>
            </a:endParaRPr>
          </a:p>
        </p:txBody>
      </p:sp>
      <p:sp>
        <p:nvSpPr>
          <p:cNvPr id="271" name="Google Shape;271;p14"/>
          <p:cNvSpPr txBox="1"/>
          <p:nvPr/>
        </p:nvSpPr>
        <p:spPr>
          <a:xfrm>
            <a:off x="2843943" y="5358000"/>
            <a:ext cx="6450600" cy="3000000"/>
          </a:xfrm>
          <a:prstGeom prst="rect">
            <a:avLst/>
          </a:prstGeom>
          <a:noFill/>
          <a:ln>
            <a:noFill/>
          </a:ln>
        </p:spPr>
        <p:txBody>
          <a:bodyPr spcFirstLastPara="1" wrap="square" lIns="91425" tIns="91425" rIns="91425" bIns="91425" anchor="ctr" anchorCtr="0">
            <a:noAutofit/>
          </a:bodyPr>
          <a:lstStyle/>
          <a:p>
            <a:pPr marL="459105" marR="831850" lvl="0" indent="0" algn="ctr" rtl="0">
              <a:lnSpc>
                <a:spcPct val="105416"/>
              </a:lnSpc>
              <a:spcBef>
                <a:spcPts val="0"/>
              </a:spcBef>
              <a:spcAft>
                <a:spcPts val="0"/>
              </a:spcAft>
              <a:buClr>
                <a:srgbClr val="000000"/>
              </a:buClr>
              <a:buSzPts val="950"/>
              <a:buFont typeface="Arial"/>
              <a:buNone/>
            </a:pPr>
            <a:r>
              <a:rPr lang="en-US" sz="950" b="0" i="1" u="none" strike="noStrike" cap="none" dirty="0">
                <a:solidFill>
                  <a:schemeClr val="dk1"/>
                </a:solidFill>
                <a:latin typeface="Times New Roman"/>
                <a:ea typeface="Times New Roman"/>
                <a:cs typeface="Times New Roman"/>
                <a:sym typeface="Times New Roman"/>
              </a:rPr>
              <a:t>This</a:t>
            </a:r>
            <a:r>
              <a:rPr lang="en-US" sz="950" b="0" i="0" u="none" strike="noStrike" cap="none" dirty="0">
                <a:solidFill>
                  <a:schemeClr val="dk1"/>
                </a:solidFill>
                <a:latin typeface="Times New Roman"/>
                <a:ea typeface="Times New Roman"/>
                <a:cs typeface="Times New Roman"/>
                <a:sym typeface="Times New Roman"/>
              </a:rPr>
              <a:t> </a:t>
            </a:r>
            <a:r>
              <a:rPr lang="en-US" sz="950" b="0" i="1" u="none" strike="noStrike" cap="none" dirty="0">
                <a:solidFill>
                  <a:schemeClr val="dk1"/>
                </a:solidFill>
                <a:latin typeface="Times New Roman"/>
                <a:ea typeface="Times New Roman"/>
                <a:cs typeface="Times New Roman"/>
                <a:sym typeface="Times New Roman"/>
              </a:rPr>
              <a:t>material</a:t>
            </a:r>
            <a:r>
              <a:rPr lang="en-US" sz="950" b="0" i="0" u="none" strike="noStrike" cap="none" dirty="0">
                <a:solidFill>
                  <a:schemeClr val="dk1"/>
                </a:solidFill>
                <a:latin typeface="Times New Roman"/>
                <a:ea typeface="Times New Roman"/>
                <a:cs typeface="Times New Roman"/>
                <a:sym typeface="Times New Roman"/>
              </a:rPr>
              <a:t> </a:t>
            </a:r>
            <a:r>
              <a:rPr lang="en-US" sz="950" b="0" i="1" u="none" strike="noStrike" cap="none" dirty="0">
                <a:solidFill>
                  <a:schemeClr val="dk1"/>
                </a:solidFill>
                <a:latin typeface="Times New Roman"/>
                <a:ea typeface="Times New Roman"/>
                <a:cs typeface="Times New Roman"/>
                <a:sym typeface="Times New Roman"/>
              </a:rPr>
              <a:t>is</a:t>
            </a:r>
            <a:r>
              <a:rPr lang="en-US" sz="950" b="0" i="0" u="none" strike="noStrike" cap="none" dirty="0">
                <a:solidFill>
                  <a:schemeClr val="dk1"/>
                </a:solidFill>
                <a:latin typeface="Times New Roman"/>
                <a:ea typeface="Times New Roman"/>
                <a:cs typeface="Times New Roman"/>
                <a:sym typeface="Times New Roman"/>
              </a:rPr>
              <a:t> </a:t>
            </a:r>
            <a:r>
              <a:rPr lang="en-US" sz="950" b="0" i="1" u="none" strike="noStrike" cap="none" dirty="0">
                <a:solidFill>
                  <a:schemeClr val="dk1"/>
                </a:solidFill>
                <a:latin typeface="Times New Roman"/>
                <a:ea typeface="Times New Roman"/>
                <a:cs typeface="Times New Roman"/>
                <a:sym typeface="Times New Roman"/>
              </a:rPr>
              <a:t>based</a:t>
            </a:r>
            <a:r>
              <a:rPr lang="en-US" sz="950" b="0" i="0" u="none" strike="noStrike" cap="none" dirty="0">
                <a:solidFill>
                  <a:schemeClr val="dk1"/>
                </a:solidFill>
                <a:latin typeface="Times New Roman"/>
                <a:ea typeface="Times New Roman"/>
                <a:cs typeface="Times New Roman"/>
                <a:sym typeface="Times New Roman"/>
              </a:rPr>
              <a:t> </a:t>
            </a:r>
            <a:r>
              <a:rPr lang="en-US" sz="950" b="0" i="1" u="none" strike="noStrike" cap="none" dirty="0">
                <a:solidFill>
                  <a:schemeClr val="dk1"/>
                </a:solidFill>
                <a:latin typeface="Times New Roman"/>
                <a:ea typeface="Times New Roman"/>
                <a:cs typeface="Times New Roman"/>
                <a:sym typeface="Times New Roman"/>
              </a:rPr>
              <a:t>upon</a:t>
            </a:r>
            <a:r>
              <a:rPr lang="en-US" sz="950" b="0" i="0" u="none" strike="noStrike" cap="none" dirty="0">
                <a:solidFill>
                  <a:schemeClr val="dk1"/>
                </a:solidFill>
                <a:latin typeface="Times New Roman"/>
                <a:ea typeface="Times New Roman"/>
                <a:cs typeface="Times New Roman"/>
                <a:sym typeface="Times New Roman"/>
              </a:rPr>
              <a:t> </a:t>
            </a:r>
            <a:r>
              <a:rPr lang="en-US" sz="950" b="0" i="1" u="none" strike="noStrike" cap="none" dirty="0">
                <a:solidFill>
                  <a:schemeClr val="dk1"/>
                </a:solidFill>
                <a:latin typeface="Times New Roman"/>
                <a:ea typeface="Times New Roman"/>
                <a:cs typeface="Times New Roman"/>
                <a:sym typeface="Times New Roman"/>
              </a:rPr>
              <a:t>work</a:t>
            </a:r>
            <a:r>
              <a:rPr lang="en-US" sz="950" b="0" i="0" u="none" strike="noStrike" cap="none" dirty="0">
                <a:solidFill>
                  <a:schemeClr val="dk1"/>
                </a:solidFill>
                <a:latin typeface="Times New Roman"/>
                <a:ea typeface="Times New Roman"/>
                <a:cs typeface="Times New Roman"/>
                <a:sym typeface="Times New Roman"/>
              </a:rPr>
              <a:t> </a:t>
            </a:r>
            <a:r>
              <a:rPr lang="en-US" sz="950" b="0" i="1" u="none" strike="noStrike" cap="none" dirty="0">
                <a:solidFill>
                  <a:schemeClr val="dk1"/>
                </a:solidFill>
                <a:latin typeface="Times New Roman"/>
                <a:ea typeface="Times New Roman"/>
                <a:cs typeface="Times New Roman"/>
                <a:sym typeface="Times New Roman"/>
              </a:rPr>
              <a:t>supported</a:t>
            </a:r>
            <a:r>
              <a:rPr lang="en-US" sz="950" b="0" i="0" u="none" strike="noStrike" cap="none" dirty="0">
                <a:solidFill>
                  <a:schemeClr val="dk1"/>
                </a:solidFill>
                <a:latin typeface="Times New Roman"/>
                <a:ea typeface="Times New Roman"/>
                <a:cs typeface="Times New Roman"/>
                <a:sym typeface="Times New Roman"/>
              </a:rPr>
              <a:t> </a:t>
            </a:r>
            <a:r>
              <a:rPr lang="en-US" sz="950" b="0" i="1" u="none" strike="noStrike" cap="none" dirty="0">
                <a:solidFill>
                  <a:schemeClr val="dk1"/>
                </a:solidFill>
                <a:latin typeface="Times New Roman"/>
                <a:ea typeface="Times New Roman"/>
                <a:cs typeface="Times New Roman"/>
                <a:sym typeface="Times New Roman"/>
              </a:rPr>
              <a:t>by</a:t>
            </a:r>
            <a:r>
              <a:rPr lang="en-US" sz="950" b="0" i="0" u="none" strike="noStrike" cap="none" dirty="0">
                <a:solidFill>
                  <a:schemeClr val="dk1"/>
                </a:solidFill>
                <a:latin typeface="Times New Roman"/>
                <a:ea typeface="Times New Roman"/>
                <a:cs typeface="Times New Roman"/>
                <a:sym typeface="Times New Roman"/>
              </a:rPr>
              <a:t> </a:t>
            </a:r>
            <a:r>
              <a:rPr lang="en-US" sz="950" b="0" i="1" u="none" strike="noStrike" cap="none" dirty="0">
                <a:solidFill>
                  <a:schemeClr val="dk1"/>
                </a:solidFill>
                <a:latin typeface="Times New Roman"/>
                <a:ea typeface="Times New Roman"/>
                <a:cs typeface="Times New Roman"/>
                <a:sym typeface="Times New Roman"/>
              </a:rPr>
              <a:t>the</a:t>
            </a:r>
            <a:r>
              <a:rPr lang="en-US" sz="950" b="0" i="0" u="none" strike="noStrike" cap="none" dirty="0">
                <a:solidFill>
                  <a:schemeClr val="dk1"/>
                </a:solidFill>
                <a:latin typeface="Times New Roman"/>
                <a:ea typeface="Times New Roman"/>
                <a:cs typeface="Times New Roman"/>
                <a:sym typeface="Times New Roman"/>
              </a:rPr>
              <a:t> </a:t>
            </a:r>
            <a:r>
              <a:rPr lang="en-US" sz="950" b="0" i="1" u="none" strike="noStrike" cap="none" dirty="0">
                <a:solidFill>
                  <a:schemeClr val="dk1"/>
                </a:solidFill>
                <a:latin typeface="Times New Roman"/>
                <a:ea typeface="Times New Roman"/>
                <a:cs typeface="Times New Roman"/>
                <a:sym typeface="Times New Roman"/>
              </a:rPr>
              <a:t>Engineering</a:t>
            </a:r>
            <a:r>
              <a:rPr lang="en-US" sz="950" b="0" i="0" u="none" strike="noStrike" cap="none" dirty="0">
                <a:solidFill>
                  <a:schemeClr val="dk1"/>
                </a:solidFill>
                <a:latin typeface="Times New Roman"/>
                <a:ea typeface="Times New Roman"/>
                <a:cs typeface="Times New Roman"/>
                <a:sym typeface="Times New Roman"/>
              </a:rPr>
              <a:t> </a:t>
            </a:r>
            <a:r>
              <a:rPr lang="en-US" sz="950" b="0" i="1" u="none" strike="noStrike" cap="none" dirty="0">
                <a:solidFill>
                  <a:schemeClr val="dk1"/>
                </a:solidFill>
                <a:latin typeface="Times New Roman"/>
                <a:ea typeface="Times New Roman"/>
                <a:cs typeface="Times New Roman"/>
                <a:sym typeface="Times New Roman"/>
              </a:rPr>
              <a:t>Science</a:t>
            </a:r>
            <a:r>
              <a:rPr lang="en-US" sz="950" b="0" i="0" u="none" strike="noStrike" cap="none" dirty="0">
                <a:solidFill>
                  <a:schemeClr val="dk1"/>
                </a:solidFill>
                <a:latin typeface="Times New Roman"/>
                <a:ea typeface="Times New Roman"/>
                <a:cs typeface="Times New Roman"/>
                <a:sym typeface="Times New Roman"/>
              </a:rPr>
              <a:t> </a:t>
            </a:r>
            <a:r>
              <a:rPr lang="en-US" sz="950" b="0" i="1" u="none" strike="noStrike" cap="none" dirty="0">
                <a:solidFill>
                  <a:schemeClr val="dk1"/>
                </a:solidFill>
                <a:latin typeface="Times New Roman"/>
                <a:ea typeface="Times New Roman"/>
                <a:cs typeface="Times New Roman"/>
                <a:sym typeface="Times New Roman"/>
              </a:rPr>
              <a:t>Foundation of Dayton under</a:t>
            </a:r>
            <a:r>
              <a:rPr lang="en-US" sz="950" b="0" i="0" u="none" strike="noStrike" cap="none" dirty="0">
                <a:solidFill>
                  <a:schemeClr val="dk1"/>
                </a:solidFill>
                <a:latin typeface="Times New Roman"/>
                <a:ea typeface="Times New Roman"/>
                <a:cs typeface="Times New Roman"/>
                <a:sym typeface="Times New Roman"/>
              </a:rPr>
              <a:t> </a:t>
            </a:r>
            <a:endParaRPr sz="950" b="0" i="0" u="none" strike="noStrike" cap="none" dirty="0">
              <a:solidFill>
                <a:schemeClr val="dk1"/>
              </a:solidFill>
              <a:latin typeface="Times New Roman"/>
              <a:ea typeface="Times New Roman"/>
              <a:cs typeface="Times New Roman"/>
              <a:sym typeface="Times New Roman"/>
            </a:endParaRPr>
          </a:p>
          <a:p>
            <a:pPr marL="459105" marR="831850" lvl="0" indent="0" algn="ctr" rtl="0">
              <a:lnSpc>
                <a:spcPct val="105416"/>
              </a:lnSpc>
              <a:spcBef>
                <a:spcPts val="0"/>
              </a:spcBef>
              <a:spcAft>
                <a:spcPts val="3600"/>
              </a:spcAft>
              <a:buClr>
                <a:srgbClr val="000000"/>
              </a:buClr>
              <a:buSzPts val="950"/>
              <a:buFont typeface="Arial"/>
              <a:buNone/>
            </a:pPr>
            <a:r>
              <a:rPr lang="en-US" sz="950" b="0" i="1" u="none" strike="noStrike" cap="none" dirty="0">
                <a:solidFill>
                  <a:schemeClr val="dk1"/>
                </a:solidFill>
                <a:latin typeface="Times New Roman"/>
                <a:ea typeface="Times New Roman"/>
                <a:cs typeface="Times New Roman"/>
                <a:sym typeface="Times New Roman"/>
              </a:rPr>
              <a:t>Grant</a:t>
            </a:r>
            <a:r>
              <a:rPr lang="en-US" sz="950" b="0" i="0" u="none" strike="noStrike" cap="none" dirty="0">
                <a:solidFill>
                  <a:schemeClr val="dk1"/>
                </a:solidFill>
                <a:latin typeface="Times New Roman"/>
                <a:ea typeface="Times New Roman"/>
                <a:cs typeface="Times New Roman"/>
                <a:sym typeface="Times New Roman"/>
              </a:rPr>
              <a:t> </a:t>
            </a:r>
            <a:r>
              <a:rPr lang="en-US" sz="950" b="0" i="1" u="none" strike="noStrike" cap="none" dirty="0">
                <a:solidFill>
                  <a:schemeClr val="dk1"/>
                </a:solidFill>
                <a:latin typeface="Times New Roman"/>
                <a:ea typeface="Times New Roman"/>
                <a:cs typeface="Times New Roman"/>
                <a:sym typeface="Times New Roman"/>
              </a:rPr>
              <a:t>No.</a:t>
            </a:r>
            <a:r>
              <a:rPr lang="en-US" sz="950" b="0" i="0" u="none" strike="noStrike" cap="none" dirty="0">
                <a:solidFill>
                  <a:schemeClr val="dk1"/>
                </a:solidFill>
                <a:latin typeface="Times New Roman"/>
                <a:ea typeface="Times New Roman"/>
                <a:cs typeface="Times New Roman"/>
                <a:sym typeface="Times New Roman"/>
              </a:rPr>
              <a:t> </a:t>
            </a:r>
            <a:r>
              <a:rPr lang="en-US" sz="950" b="0" i="1" u="none" strike="noStrike" cap="none" dirty="0">
                <a:solidFill>
                  <a:schemeClr val="dk1"/>
                </a:solidFill>
                <a:latin typeface="Times New Roman"/>
                <a:ea typeface="Times New Roman"/>
                <a:cs typeface="Times New Roman"/>
                <a:sym typeface="Times New Roman"/>
              </a:rPr>
              <a:t>AD2018-0001</a:t>
            </a:r>
            <a:r>
              <a:rPr lang="en-US" sz="950" b="0" i="0" u="none" strike="noStrike" cap="none" dirty="0">
                <a:solidFill>
                  <a:schemeClr val="dk1"/>
                </a:solidFill>
                <a:latin typeface="Times New Roman"/>
                <a:ea typeface="Times New Roman"/>
                <a:cs typeface="Times New Roman"/>
                <a:sym typeface="Times New Roman"/>
              </a:rPr>
              <a:t> </a:t>
            </a:r>
            <a:r>
              <a:rPr lang="en-US" sz="950" b="0" i="1" u="none" strike="noStrike" cap="none" dirty="0">
                <a:solidFill>
                  <a:schemeClr val="dk1"/>
                </a:solidFill>
                <a:latin typeface="Times New Roman"/>
                <a:ea typeface="Times New Roman"/>
                <a:cs typeface="Times New Roman"/>
                <a:sym typeface="Times New Roman"/>
              </a:rPr>
              <a:t>and</a:t>
            </a:r>
            <a:r>
              <a:rPr lang="en-US" sz="950" b="0" i="0" u="none" strike="noStrike" cap="none" dirty="0">
                <a:solidFill>
                  <a:schemeClr val="dk1"/>
                </a:solidFill>
                <a:latin typeface="Times New Roman"/>
                <a:ea typeface="Times New Roman"/>
                <a:cs typeface="Times New Roman"/>
                <a:sym typeface="Times New Roman"/>
              </a:rPr>
              <a:t> </a:t>
            </a:r>
            <a:r>
              <a:rPr lang="en-US" sz="950" b="0" i="1" u="none" strike="noStrike" cap="none" dirty="0">
                <a:solidFill>
                  <a:schemeClr val="dk1"/>
                </a:solidFill>
                <a:latin typeface="Times New Roman"/>
                <a:ea typeface="Times New Roman"/>
                <a:cs typeface="Times New Roman"/>
                <a:sym typeface="Times New Roman"/>
              </a:rPr>
              <a:t>through a 2017-18  grant from the Marianist Foundation.</a:t>
            </a:r>
            <a:endParaRPr sz="1400" b="0" i="0" u="none" strike="noStrike" cap="none" dirty="0">
              <a:solidFill>
                <a:srgbClr val="000000"/>
              </a:solidFill>
              <a:latin typeface="Arial"/>
              <a:ea typeface="Arial"/>
              <a:cs typeface="Arial"/>
              <a:sym typeface="Arial"/>
            </a:endParaRPr>
          </a:p>
        </p:txBody>
      </p:sp>
      <p:pic>
        <p:nvPicPr>
          <p:cNvPr id="7" name="Picture 6" descr="Logo, company name&#10;&#10;Description automatically generated">
            <a:extLst>
              <a:ext uri="{FF2B5EF4-FFF2-40B4-BE49-F238E27FC236}">
                <a16:creationId xmlns:a16="http://schemas.microsoft.com/office/drawing/2014/main" id="{438CB6D7-E2D0-324B-B573-EC1ECE0EC097}"/>
              </a:ext>
            </a:extLst>
          </p:cNvPr>
          <p:cNvPicPr>
            <a:picLocks noChangeAspect="1"/>
          </p:cNvPicPr>
          <p:nvPr/>
        </p:nvPicPr>
        <p:blipFill>
          <a:blip r:embed="rId4"/>
          <a:stretch>
            <a:fillRect/>
          </a:stretch>
        </p:blipFill>
        <p:spPr>
          <a:xfrm>
            <a:off x="300446" y="5877840"/>
            <a:ext cx="1942691" cy="826911"/>
          </a:xfrm>
          <a:prstGeom prst="rect">
            <a:avLst/>
          </a:prstGeom>
        </p:spPr>
      </p:pic>
      <p:pic>
        <p:nvPicPr>
          <p:cNvPr id="8" name="Shape 252">
            <a:extLst>
              <a:ext uri="{FF2B5EF4-FFF2-40B4-BE49-F238E27FC236}">
                <a16:creationId xmlns:a16="http://schemas.microsoft.com/office/drawing/2014/main" id="{E02E41CE-AD2D-C143-95ED-3E5FA8D60EB6}"/>
              </a:ext>
            </a:extLst>
          </p:cNvPr>
          <p:cNvPicPr preferRelativeResize="0"/>
          <p:nvPr/>
        </p:nvPicPr>
        <p:blipFill rotWithShape="1">
          <a:blip r:embed="rId5" cstate="email">
            <a:alphaModFix/>
            <a:extLst>
              <a:ext uri="{28A0092B-C50C-407E-A947-70E740481C1C}">
                <a14:useLocalDpi xmlns:a14="http://schemas.microsoft.com/office/drawing/2010/main"/>
              </a:ext>
            </a:extLst>
          </a:blip>
          <a:srcRect/>
          <a:stretch/>
        </p:blipFill>
        <p:spPr>
          <a:xfrm>
            <a:off x="6472052" y="677284"/>
            <a:ext cx="5051893" cy="5499995"/>
          </a:xfrm>
          <a:prstGeom prst="rect">
            <a:avLst/>
          </a:prstGeom>
          <a:noFill/>
          <a:ln>
            <a:noFill/>
          </a:ln>
        </p:spPr>
      </p:pic>
      <p:sp>
        <p:nvSpPr>
          <p:cNvPr id="9" name="Shape 253">
            <a:extLst>
              <a:ext uri="{FF2B5EF4-FFF2-40B4-BE49-F238E27FC236}">
                <a16:creationId xmlns:a16="http://schemas.microsoft.com/office/drawing/2014/main" id="{E4360798-50E2-D34A-8422-AFB5C80E9E38}"/>
              </a:ext>
            </a:extLst>
          </p:cNvPr>
          <p:cNvSpPr/>
          <p:nvPr/>
        </p:nvSpPr>
        <p:spPr>
          <a:xfrm>
            <a:off x="6368891" y="6196067"/>
            <a:ext cx="2185277" cy="369332"/>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800" b="0" i="0" u="sng" strike="noStrike" cap="none" baseline="0" dirty="0">
                <a:solidFill>
                  <a:schemeClr val="hlink"/>
                </a:solidFill>
                <a:latin typeface="arial"/>
                <a:ea typeface="arial"/>
                <a:cs typeface="arial"/>
                <a:sym typeface="arial"/>
                <a:hlinkClick r:id="rId6"/>
              </a:rPr>
              <a:t>www.discovere.org</a:t>
            </a:r>
            <a:r>
              <a:rPr lang="en-US" sz="800" b="0" i="0" u="none" strike="noStrike" cap="none" baseline="0" dirty="0">
                <a:solidFill>
                  <a:srgbClr val="7D7D7D"/>
                </a:solidFill>
                <a:latin typeface="arial"/>
                <a:ea typeface="arial"/>
                <a:cs typeface="arial"/>
                <a:sym typeface="arial"/>
              </a:rPr>
              <a:t> </a:t>
            </a:r>
          </a:p>
        </p:txBody>
      </p:sp>
    </p:spTree>
  </p:cSld>
  <p:clrMapOvr>
    <a:masterClrMapping/>
  </p:clrMapOvr>
  <p:transition spd="slow">
    <p:fade thruBlk="1"/>
  </p:transition>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lt2"/>
        </a:solidFill>
        <a:effectLst/>
      </p:bgPr>
    </p:bg>
    <p:spTree>
      <p:nvGrpSpPr>
        <p:cNvPr id="1" name="Shape 131"/>
        <p:cNvGrpSpPr/>
        <p:nvPr/>
      </p:nvGrpSpPr>
      <p:grpSpPr>
        <a:xfrm>
          <a:off x="0" y="0"/>
          <a:ext cx="0" cy="0"/>
          <a:chOff x="0" y="0"/>
          <a:chExt cx="0" cy="0"/>
        </a:xfrm>
      </p:grpSpPr>
      <p:pic>
        <p:nvPicPr>
          <p:cNvPr id="12" name="Picture 11" descr="Logo, company name&#10;&#10;Description automatically generated">
            <a:extLst>
              <a:ext uri="{FF2B5EF4-FFF2-40B4-BE49-F238E27FC236}">
                <a16:creationId xmlns:a16="http://schemas.microsoft.com/office/drawing/2014/main" id="{AC91DB65-1ABC-714B-B4BF-D816A9ADA8AA}"/>
              </a:ext>
            </a:extLst>
          </p:cNvPr>
          <p:cNvPicPr>
            <a:picLocks noChangeAspect="1"/>
          </p:cNvPicPr>
          <p:nvPr/>
        </p:nvPicPr>
        <p:blipFill>
          <a:blip r:embed="rId3"/>
          <a:stretch>
            <a:fillRect/>
          </a:stretch>
        </p:blipFill>
        <p:spPr>
          <a:xfrm>
            <a:off x="300446" y="5877840"/>
            <a:ext cx="1942691" cy="826911"/>
          </a:xfrm>
          <a:prstGeom prst="rect">
            <a:avLst/>
          </a:prstGeom>
        </p:spPr>
      </p:pic>
      <p:sp>
        <p:nvSpPr>
          <p:cNvPr id="17" name="Shape 126">
            <a:extLst>
              <a:ext uri="{FF2B5EF4-FFF2-40B4-BE49-F238E27FC236}">
                <a16:creationId xmlns:a16="http://schemas.microsoft.com/office/drawing/2014/main" id="{15E38041-D748-DF42-A3A9-4158F502289E}"/>
              </a:ext>
            </a:extLst>
          </p:cNvPr>
          <p:cNvSpPr txBox="1">
            <a:spLocks noGrp="1"/>
          </p:cNvSpPr>
          <p:nvPr>
            <p:ph type="title"/>
          </p:nvPr>
        </p:nvSpPr>
        <p:spPr>
          <a:xfrm>
            <a:off x="482600" y="176953"/>
            <a:ext cx="10515599" cy="1325562"/>
          </a:xfrm>
          <a:prstGeom prst="rect">
            <a:avLst/>
          </a:prstGeom>
          <a:noFill/>
          <a:ln>
            <a:noFill/>
          </a:ln>
        </p:spPr>
        <p:txBody>
          <a:bodyPr lIns="91425" tIns="45700" rIns="91425" bIns="45700" anchor="ctr" anchorCtr="0">
            <a:noAutofit/>
          </a:bodyPr>
          <a:lstStyle/>
          <a:p>
            <a:pPr marL="0" marR="0" lvl="0" indent="0" algn="l" rtl="0">
              <a:lnSpc>
                <a:spcPct val="90000"/>
              </a:lnSpc>
              <a:spcBef>
                <a:spcPts val="0"/>
              </a:spcBef>
              <a:buClr>
                <a:schemeClr val="dk1"/>
              </a:buClr>
              <a:buSzPct val="25000"/>
              <a:buFont typeface="Calibri"/>
              <a:buNone/>
            </a:pPr>
            <a:r>
              <a:rPr lang="en-US" sz="5400" b="1" i="0" u="none" strike="noStrike" cap="none" baseline="0" dirty="0">
                <a:solidFill>
                  <a:schemeClr val="dk1"/>
                </a:solidFill>
                <a:latin typeface="Calibri"/>
                <a:ea typeface="Calibri"/>
                <a:cs typeface="Calibri"/>
                <a:sym typeface="Calibri"/>
              </a:rPr>
              <a:t>What does an engineer do?</a:t>
            </a:r>
          </a:p>
        </p:txBody>
      </p:sp>
      <p:sp>
        <p:nvSpPr>
          <p:cNvPr id="18" name="Shape 127">
            <a:extLst>
              <a:ext uri="{FF2B5EF4-FFF2-40B4-BE49-F238E27FC236}">
                <a16:creationId xmlns:a16="http://schemas.microsoft.com/office/drawing/2014/main" id="{AE7D7452-1FE4-ED48-9B98-961B2F1E0F28}"/>
              </a:ext>
            </a:extLst>
          </p:cNvPr>
          <p:cNvSpPr txBox="1">
            <a:spLocks noGrp="1"/>
          </p:cNvSpPr>
          <p:nvPr>
            <p:ph type="body" idx="1"/>
          </p:nvPr>
        </p:nvSpPr>
        <p:spPr>
          <a:xfrm>
            <a:off x="579120" y="1357209"/>
            <a:ext cx="6894284" cy="3895512"/>
          </a:xfrm>
          <a:prstGeom prst="rect">
            <a:avLst/>
          </a:prstGeom>
          <a:noFill/>
          <a:ln>
            <a:noFill/>
          </a:ln>
        </p:spPr>
        <p:txBody>
          <a:bodyPr lIns="91425" tIns="45700" rIns="91425" bIns="45700" anchor="t" anchorCtr="0">
            <a:noAutofit/>
          </a:bodyPr>
          <a:lstStyle/>
          <a:p>
            <a:pPr marL="228600" marR="0" lvl="0" indent="-228600" algn="l" rtl="0">
              <a:lnSpc>
                <a:spcPct val="90000"/>
              </a:lnSpc>
              <a:spcBef>
                <a:spcPts val="0"/>
              </a:spcBef>
              <a:buClr>
                <a:schemeClr val="dk1"/>
              </a:buClr>
              <a:buSzPct val="100000"/>
              <a:buFont typeface="Arial"/>
              <a:buChar char="•"/>
            </a:pPr>
            <a:r>
              <a:rPr lang="en-US" sz="2800" b="0" i="0" u="none" strike="noStrike" cap="none" baseline="0" dirty="0">
                <a:solidFill>
                  <a:schemeClr val="dk1"/>
                </a:solidFill>
                <a:latin typeface="Calibri"/>
                <a:ea typeface="Calibri"/>
                <a:cs typeface="Calibri"/>
                <a:sym typeface="Calibri"/>
              </a:rPr>
              <a:t>Solve problems and shape the future!</a:t>
            </a:r>
          </a:p>
          <a:p>
            <a:pPr marL="228600" marR="0" lvl="0" indent="-228600" algn="l" rtl="0">
              <a:lnSpc>
                <a:spcPct val="90000"/>
              </a:lnSpc>
              <a:spcBef>
                <a:spcPts val="1000"/>
              </a:spcBef>
              <a:buClr>
                <a:schemeClr val="dk1"/>
              </a:buClr>
              <a:buSzPct val="100000"/>
              <a:buFont typeface="Arial"/>
              <a:buChar char="•"/>
            </a:pPr>
            <a:r>
              <a:rPr lang="en-US" sz="2800" b="0" i="0" u="none" strike="noStrike" cap="none" baseline="0" dirty="0">
                <a:solidFill>
                  <a:schemeClr val="dk1"/>
                </a:solidFill>
                <a:latin typeface="Calibri"/>
                <a:ea typeface="Calibri"/>
                <a:cs typeface="Calibri"/>
                <a:sym typeface="Calibri"/>
              </a:rPr>
              <a:t>Create and design new “things” essential to health, happiness and safety:</a:t>
            </a:r>
          </a:p>
          <a:p>
            <a:pPr marL="685800" marR="0" lvl="1" indent="-228600" algn="l" rtl="0">
              <a:lnSpc>
                <a:spcPct val="90000"/>
              </a:lnSpc>
              <a:spcBef>
                <a:spcPts val="500"/>
              </a:spcBef>
              <a:buClr>
                <a:schemeClr val="dk1"/>
              </a:buClr>
              <a:buSzPct val="100000"/>
              <a:buFont typeface="Arial"/>
              <a:buChar char="•"/>
            </a:pPr>
            <a:r>
              <a:rPr lang="en-US" sz="2000" b="0" i="0" u="none" strike="noStrike" cap="none" baseline="0" dirty="0">
                <a:solidFill>
                  <a:schemeClr val="dk1"/>
                </a:solidFill>
                <a:latin typeface="Calibri"/>
                <a:ea typeface="Calibri"/>
                <a:cs typeface="Calibri"/>
                <a:sym typeface="Calibri"/>
              </a:rPr>
              <a:t>Chemical things – food, medicine, shampoo, fuels…</a:t>
            </a:r>
          </a:p>
          <a:p>
            <a:pPr marL="685800" marR="0" lvl="1" indent="-228600" algn="l" rtl="0">
              <a:lnSpc>
                <a:spcPct val="90000"/>
              </a:lnSpc>
              <a:spcBef>
                <a:spcPts val="500"/>
              </a:spcBef>
              <a:buClr>
                <a:schemeClr val="dk1"/>
              </a:buClr>
              <a:buSzPct val="100000"/>
              <a:buFont typeface="Arial"/>
              <a:buChar char="•"/>
            </a:pPr>
            <a:r>
              <a:rPr lang="en-US" sz="2000" b="0" i="0" u="none" strike="noStrike" cap="none" baseline="0" dirty="0">
                <a:solidFill>
                  <a:schemeClr val="dk1"/>
                </a:solidFill>
                <a:latin typeface="Calibri"/>
                <a:ea typeface="Calibri"/>
                <a:cs typeface="Calibri"/>
                <a:sym typeface="Calibri"/>
              </a:rPr>
              <a:t>Building things – bridges, skyscrapers, roads…</a:t>
            </a:r>
          </a:p>
          <a:p>
            <a:pPr marL="685800" marR="0" lvl="1" indent="-228600" algn="l" rtl="0">
              <a:lnSpc>
                <a:spcPct val="90000"/>
              </a:lnSpc>
              <a:spcBef>
                <a:spcPts val="500"/>
              </a:spcBef>
              <a:buClr>
                <a:schemeClr val="dk1"/>
              </a:buClr>
              <a:buSzPct val="100000"/>
              <a:buFont typeface="Arial"/>
              <a:buChar char="•"/>
            </a:pPr>
            <a:r>
              <a:rPr lang="en-US" sz="2000" b="0" i="0" u="none" strike="noStrike" cap="none" baseline="0" dirty="0">
                <a:solidFill>
                  <a:schemeClr val="dk1"/>
                </a:solidFill>
                <a:latin typeface="Calibri"/>
                <a:ea typeface="Calibri"/>
                <a:cs typeface="Calibri"/>
                <a:sym typeface="Calibri"/>
              </a:rPr>
              <a:t>Technology things – iPods, Cameras, electronic gadgets…</a:t>
            </a:r>
          </a:p>
          <a:p>
            <a:pPr marL="685800" marR="0" lvl="1" indent="-228600" algn="l" rtl="0">
              <a:lnSpc>
                <a:spcPct val="90000"/>
              </a:lnSpc>
              <a:spcBef>
                <a:spcPts val="500"/>
              </a:spcBef>
              <a:buClr>
                <a:schemeClr val="dk1"/>
              </a:buClr>
              <a:buSzPct val="100000"/>
              <a:buFont typeface="Arial"/>
              <a:buChar char="•"/>
            </a:pPr>
            <a:r>
              <a:rPr lang="en-US" sz="2000" b="0" i="0" u="none" strike="noStrike" cap="none" baseline="0" dirty="0">
                <a:solidFill>
                  <a:schemeClr val="dk1"/>
                </a:solidFill>
                <a:latin typeface="Calibri"/>
                <a:ea typeface="Calibri"/>
                <a:cs typeface="Calibri"/>
                <a:sym typeface="Calibri"/>
              </a:rPr>
              <a:t>Fun things – toys, roller coasters, sporting goods...</a:t>
            </a:r>
          </a:p>
          <a:p>
            <a:pPr marL="685800" marR="0" lvl="1" indent="-228600" algn="l" rtl="0">
              <a:lnSpc>
                <a:spcPct val="90000"/>
              </a:lnSpc>
              <a:spcBef>
                <a:spcPts val="500"/>
              </a:spcBef>
              <a:buClr>
                <a:schemeClr val="dk1"/>
              </a:buClr>
              <a:buSzPct val="100000"/>
              <a:buFont typeface="Arial"/>
              <a:buChar char="•"/>
            </a:pPr>
            <a:r>
              <a:rPr lang="en-US" sz="2000" b="0" i="0" u="none" strike="noStrike" cap="none" baseline="0" dirty="0">
                <a:solidFill>
                  <a:schemeClr val="dk1"/>
                </a:solidFill>
                <a:latin typeface="Calibri"/>
                <a:ea typeface="Calibri"/>
                <a:cs typeface="Calibri"/>
                <a:sym typeface="Calibri"/>
              </a:rPr>
              <a:t>Important things – water systems, medical devices and tools…</a:t>
            </a:r>
          </a:p>
          <a:p>
            <a:pPr marL="685800" marR="0" lvl="1" indent="-228600" algn="l" rtl="0">
              <a:lnSpc>
                <a:spcPct val="90000"/>
              </a:lnSpc>
              <a:spcBef>
                <a:spcPts val="500"/>
              </a:spcBef>
              <a:buClr>
                <a:schemeClr val="dk1"/>
              </a:buClr>
              <a:buSzPct val="100000"/>
              <a:buFont typeface="Arial"/>
              <a:buChar char="•"/>
            </a:pPr>
            <a:r>
              <a:rPr lang="en-US" sz="2000" b="0" i="0" u="none" strike="noStrike" cap="none" baseline="0" dirty="0">
                <a:solidFill>
                  <a:schemeClr val="dk1"/>
                </a:solidFill>
                <a:latin typeface="Calibri"/>
                <a:ea typeface="Calibri"/>
                <a:cs typeface="Calibri"/>
                <a:sym typeface="Calibri"/>
              </a:rPr>
              <a:t>Much, much more….</a:t>
            </a:r>
            <a:r>
              <a:rPr lang="en-US" sz="2000" b="1" i="0" u="none" strike="noStrike" cap="none" baseline="0" dirty="0">
                <a:solidFill>
                  <a:schemeClr val="dk1"/>
                </a:solidFill>
                <a:latin typeface="Calibri"/>
                <a:ea typeface="Calibri"/>
                <a:cs typeface="Calibri"/>
                <a:sym typeface="Calibri"/>
              </a:rPr>
              <a:t>the list is endless</a:t>
            </a:r>
          </a:p>
        </p:txBody>
      </p:sp>
      <p:pic>
        <p:nvPicPr>
          <p:cNvPr id="19" name="Shape 128">
            <a:extLst>
              <a:ext uri="{FF2B5EF4-FFF2-40B4-BE49-F238E27FC236}">
                <a16:creationId xmlns:a16="http://schemas.microsoft.com/office/drawing/2014/main" id="{9CCCDEF3-DFDC-C04D-A610-BCA86C1DE382}"/>
              </a:ext>
            </a:extLst>
          </p:cNvPr>
          <p:cNvPicPr preferRelativeResize="0"/>
          <p:nvPr/>
        </p:nvPicPr>
        <p:blipFill rotWithShape="1">
          <a:blip r:embed="rId4" cstate="email">
            <a:alphaModFix/>
            <a:extLst>
              <a:ext uri="{28A0092B-C50C-407E-A947-70E740481C1C}">
                <a14:useLocalDpi xmlns:a14="http://schemas.microsoft.com/office/drawing/2010/main"/>
              </a:ext>
            </a:extLst>
          </a:blip>
          <a:srcRect/>
          <a:stretch/>
        </p:blipFill>
        <p:spPr>
          <a:xfrm>
            <a:off x="8652198" y="699072"/>
            <a:ext cx="2908651" cy="1696712"/>
          </a:xfrm>
          <a:prstGeom prst="rect">
            <a:avLst/>
          </a:prstGeom>
          <a:noFill/>
          <a:ln>
            <a:noFill/>
          </a:ln>
        </p:spPr>
      </p:pic>
      <p:sp>
        <p:nvSpPr>
          <p:cNvPr id="20" name="Shape 129">
            <a:extLst>
              <a:ext uri="{FF2B5EF4-FFF2-40B4-BE49-F238E27FC236}">
                <a16:creationId xmlns:a16="http://schemas.microsoft.com/office/drawing/2014/main" id="{87CE863B-4949-364E-BD06-B1FA7DF451F8}"/>
              </a:ext>
            </a:extLst>
          </p:cNvPr>
          <p:cNvSpPr/>
          <p:nvPr/>
        </p:nvSpPr>
        <p:spPr>
          <a:xfrm>
            <a:off x="10243139" y="2364436"/>
            <a:ext cx="1415772" cy="215443"/>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800" b="0" i="0" u="sng" strike="noStrike" cap="none" baseline="0" dirty="0">
                <a:solidFill>
                  <a:schemeClr val="hlink"/>
                </a:solidFill>
                <a:latin typeface="arial"/>
                <a:ea typeface="arial"/>
                <a:cs typeface="arial"/>
                <a:sym typeface="arial"/>
                <a:hlinkClick r:id="rId5"/>
              </a:rPr>
              <a:t>images.businessweek.com</a:t>
            </a:r>
          </a:p>
        </p:txBody>
      </p:sp>
      <p:pic>
        <p:nvPicPr>
          <p:cNvPr id="21" name="Shape 130">
            <a:extLst>
              <a:ext uri="{FF2B5EF4-FFF2-40B4-BE49-F238E27FC236}">
                <a16:creationId xmlns:a16="http://schemas.microsoft.com/office/drawing/2014/main" id="{0862A289-AA3F-BC47-BAD4-0914D73ED092}"/>
              </a:ext>
            </a:extLst>
          </p:cNvPr>
          <p:cNvPicPr preferRelativeResize="0"/>
          <p:nvPr/>
        </p:nvPicPr>
        <p:blipFill rotWithShape="1">
          <a:blip r:embed="rId6" cstate="screen">
            <a:alphaModFix/>
            <a:extLst>
              <a:ext uri="{28A0092B-C50C-407E-A947-70E740481C1C}">
                <a14:useLocalDpi xmlns:a14="http://schemas.microsoft.com/office/drawing/2010/main"/>
              </a:ext>
            </a:extLst>
          </a:blip>
          <a:srcRect/>
          <a:stretch/>
        </p:blipFill>
        <p:spPr>
          <a:xfrm>
            <a:off x="7681000" y="2640078"/>
            <a:ext cx="3879849" cy="1595589"/>
          </a:xfrm>
          <a:prstGeom prst="rect">
            <a:avLst/>
          </a:prstGeom>
          <a:noFill/>
          <a:ln>
            <a:noFill/>
          </a:ln>
        </p:spPr>
      </p:pic>
      <p:sp>
        <p:nvSpPr>
          <p:cNvPr id="22" name="Shape 131">
            <a:extLst>
              <a:ext uri="{FF2B5EF4-FFF2-40B4-BE49-F238E27FC236}">
                <a16:creationId xmlns:a16="http://schemas.microsoft.com/office/drawing/2014/main" id="{0888975D-4F8B-D74B-876F-973A7DFF2A39}"/>
              </a:ext>
            </a:extLst>
          </p:cNvPr>
          <p:cNvSpPr/>
          <p:nvPr/>
        </p:nvSpPr>
        <p:spPr>
          <a:xfrm>
            <a:off x="7597994" y="4218003"/>
            <a:ext cx="1120819" cy="215443"/>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800" b="0" i="0" u="sng" strike="noStrike" cap="none" baseline="0" dirty="0">
                <a:solidFill>
                  <a:schemeClr val="hlink"/>
                </a:solidFill>
                <a:latin typeface="arial"/>
                <a:ea typeface="arial"/>
                <a:cs typeface="arial"/>
                <a:sym typeface="arial"/>
                <a:hlinkClick r:id="rId7"/>
              </a:rPr>
              <a:t>www.wistatefair.com</a:t>
            </a:r>
          </a:p>
        </p:txBody>
      </p:sp>
      <p:pic>
        <p:nvPicPr>
          <p:cNvPr id="23" name="Shape 132">
            <a:extLst>
              <a:ext uri="{FF2B5EF4-FFF2-40B4-BE49-F238E27FC236}">
                <a16:creationId xmlns:a16="http://schemas.microsoft.com/office/drawing/2014/main" id="{01678572-6474-5647-9D7F-4FBD92A3182B}"/>
              </a:ext>
            </a:extLst>
          </p:cNvPr>
          <p:cNvPicPr preferRelativeResize="0"/>
          <p:nvPr/>
        </p:nvPicPr>
        <p:blipFill rotWithShape="1">
          <a:blip r:embed="rId8" cstate="email">
            <a:alphaModFix/>
            <a:extLst>
              <a:ext uri="{28A0092B-C50C-407E-A947-70E740481C1C}">
                <a14:useLocalDpi xmlns:a14="http://schemas.microsoft.com/office/drawing/2010/main"/>
              </a:ext>
            </a:extLst>
          </a:blip>
          <a:srcRect/>
          <a:stretch/>
        </p:blipFill>
        <p:spPr>
          <a:xfrm>
            <a:off x="7681000" y="4502491"/>
            <a:ext cx="2519640" cy="1674789"/>
          </a:xfrm>
          <a:prstGeom prst="rect">
            <a:avLst/>
          </a:prstGeom>
          <a:noFill/>
          <a:ln>
            <a:noFill/>
          </a:ln>
        </p:spPr>
      </p:pic>
      <p:sp>
        <p:nvSpPr>
          <p:cNvPr id="24" name="Shape 133">
            <a:extLst>
              <a:ext uri="{FF2B5EF4-FFF2-40B4-BE49-F238E27FC236}">
                <a16:creationId xmlns:a16="http://schemas.microsoft.com/office/drawing/2014/main" id="{AD0BE4CC-3866-3740-9C46-890416CFAC80}"/>
              </a:ext>
            </a:extLst>
          </p:cNvPr>
          <p:cNvSpPr/>
          <p:nvPr/>
        </p:nvSpPr>
        <p:spPr>
          <a:xfrm>
            <a:off x="10180320" y="6009587"/>
            <a:ext cx="1213793" cy="215443"/>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800" b="0" i="0" u="sng" strike="noStrike" cap="none" baseline="0">
                <a:solidFill>
                  <a:schemeClr val="hlink"/>
                </a:solidFill>
                <a:latin typeface="arial"/>
                <a:ea typeface="arial"/>
                <a:cs typeface="arial"/>
                <a:sym typeface="arial"/>
                <a:hlinkClick r:id="rId9"/>
              </a:rPr>
              <a:t>www.gettyimages.com</a:t>
            </a:r>
          </a:p>
        </p:txBody>
      </p:sp>
      <p:sp>
        <p:nvSpPr>
          <p:cNvPr id="25" name="Google Shape;271;p14">
            <a:extLst>
              <a:ext uri="{FF2B5EF4-FFF2-40B4-BE49-F238E27FC236}">
                <a16:creationId xmlns:a16="http://schemas.microsoft.com/office/drawing/2014/main" id="{9B27BEA3-C206-354F-8312-997360C2B4E0}"/>
              </a:ext>
            </a:extLst>
          </p:cNvPr>
          <p:cNvSpPr txBox="1"/>
          <p:nvPr/>
        </p:nvSpPr>
        <p:spPr>
          <a:xfrm>
            <a:off x="2843943" y="5358000"/>
            <a:ext cx="6450600" cy="3000000"/>
          </a:xfrm>
          <a:prstGeom prst="rect">
            <a:avLst/>
          </a:prstGeom>
          <a:noFill/>
          <a:ln>
            <a:noFill/>
          </a:ln>
        </p:spPr>
        <p:txBody>
          <a:bodyPr spcFirstLastPara="1" wrap="square" lIns="91425" tIns="91425" rIns="91425" bIns="91425" anchor="ctr" anchorCtr="0">
            <a:noAutofit/>
          </a:bodyPr>
          <a:lstStyle/>
          <a:p>
            <a:pPr marL="459105" marR="831850" lvl="0" indent="0" algn="ctr" rtl="0">
              <a:lnSpc>
                <a:spcPct val="105416"/>
              </a:lnSpc>
              <a:spcBef>
                <a:spcPts val="0"/>
              </a:spcBef>
              <a:spcAft>
                <a:spcPts val="0"/>
              </a:spcAft>
              <a:buClr>
                <a:srgbClr val="000000"/>
              </a:buClr>
              <a:buSzPts val="950"/>
              <a:buFont typeface="Arial"/>
              <a:buNone/>
            </a:pPr>
            <a:r>
              <a:rPr lang="en-US" sz="950" b="0" i="1" u="none" strike="noStrike" cap="none" dirty="0">
                <a:solidFill>
                  <a:schemeClr val="dk1"/>
                </a:solidFill>
                <a:latin typeface="Times New Roman"/>
                <a:ea typeface="Times New Roman"/>
                <a:cs typeface="Times New Roman"/>
                <a:sym typeface="Times New Roman"/>
              </a:rPr>
              <a:t>This</a:t>
            </a:r>
            <a:r>
              <a:rPr lang="en-US" sz="950" b="0" i="0" u="none" strike="noStrike" cap="none" dirty="0">
                <a:solidFill>
                  <a:schemeClr val="dk1"/>
                </a:solidFill>
                <a:latin typeface="Times New Roman"/>
                <a:ea typeface="Times New Roman"/>
                <a:cs typeface="Times New Roman"/>
                <a:sym typeface="Times New Roman"/>
              </a:rPr>
              <a:t> </a:t>
            </a:r>
            <a:r>
              <a:rPr lang="en-US" sz="950" b="0" i="1" u="none" strike="noStrike" cap="none" dirty="0">
                <a:solidFill>
                  <a:schemeClr val="dk1"/>
                </a:solidFill>
                <a:latin typeface="Times New Roman"/>
                <a:ea typeface="Times New Roman"/>
                <a:cs typeface="Times New Roman"/>
                <a:sym typeface="Times New Roman"/>
              </a:rPr>
              <a:t>material</a:t>
            </a:r>
            <a:r>
              <a:rPr lang="en-US" sz="950" b="0" i="0" u="none" strike="noStrike" cap="none" dirty="0">
                <a:solidFill>
                  <a:schemeClr val="dk1"/>
                </a:solidFill>
                <a:latin typeface="Times New Roman"/>
                <a:ea typeface="Times New Roman"/>
                <a:cs typeface="Times New Roman"/>
                <a:sym typeface="Times New Roman"/>
              </a:rPr>
              <a:t> </a:t>
            </a:r>
            <a:r>
              <a:rPr lang="en-US" sz="950" b="0" i="1" u="none" strike="noStrike" cap="none" dirty="0">
                <a:solidFill>
                  <a:schemeClr val="dk1"/>
                </a:solidFill>
                <a:latin typeface="Times New Roman"/>
                <a:ea typeface="Times New Roman"/>
                <a:cs typeface="Times New Roman"/>
                <a:sym typeface="Times New Roman"/>
              </a:rPr>
              <a:t>is</a:t>
            </a:r>
            <a:r>
              <a:rPr lang="en-US" sz="950" b="0" i="0" u="none" strike="noStrike" cap="none" dirty="0">
                <a:solidFill>
                  <a:schemeClr val="dk1"/>
                </a:solidFill>
                <a:latin typeface="Times New Roman"/>
                <a:ea typeface="Times New Roman"/>
                <a:cs typeface="Times New Roman"/>
                <a:sym typeface="Times New Roman"/>
              </a:rPr>
              <a:t> </a:t>
            </a:r>
            <a:r>
              <a:rPr lang="en-US" sz="950" b="0" i="1" u="none" strike="noStrike" cap="none" dirty="0">
                <a:solidFill>
                  <a:schemeClr val="dk1"/>
                </a:solidFill>
                <a:latin typeface="Times New Roman"/>
                <a:ea typeface="Times New Roman"/>
                <a:cs typeface="Times New Roman"/>
                <a:sym typeface="Times New Roman"/>
              </a:rPr>
              <a:t>based</a:t>
            </a:r>
            <a:r>
              <a:rPr lang="en-US" sz="950" b="0" i="0" u="none" strike="noStrike" cap="none" dirty="0">
                <a:solidFill>
                  <a:schemeClr val="dk1"/>
                </a:solidFill>
                <a:latin typeface="Times New Roman"/>
                <a:ea typeface="Times New Roman"/>
                <a:cs typeface="Times New Roman"/>
                <a:sym typeface="Times New Roman"/>
              </a:rPr>
              <a:t> </a:t>
            </a:r>
            <a:r>
              <a:rPr lang="en-US" sz="950" b="0" i="1" u="none" strike="noStrike" cap="none" dirty="0">
                <a:solidFill>
                  <a:schemeClr val="dk1"/>
                </a:solidFill>
                <a:latin typeface="Times New Roman"/>
                <a:ea typeface="Times New Roman"/>
                <a:cs typeface="Times New Roman"/>
                <a:sym typeface="Times New Roman"/>
              </a:rPr>
              <a:t>upon</a:t>
            </a:r>
            <a:r>
              <a:rPr lang="en-US" sz="950" b="0" i="0" u="none" strike="noStrike" cap="none" dirty="0">
                <a:solidFill>
                  <a:schemeClr val="dk1"/>
                </a:solidFill>
                <a:latin typeface="Times New Roman"/>
                <a:ea typeface="Times New Roman"/>
                <a:cs typeface="Times New Roman"/>
                <a:sym typeface="Times New Roman"/>
              </a:rPr>
              <a:t> </a:t>
            </a:r>
            <a:r>
              <a:rPr lang="en-US" sz="950" b="0" i="1" u="none" strike="noStrike" cap="none" dirty="0">
                <a:solidFill>
                  <a:schemeClr val="dk1"/>
                </a:solidFill>
                <a:latin typeface="Times New Roman"/>
                <a:ea typeface="Times New Roman"/>
                <a:cs typeface="Times New Roman"/>
                <a:sym typeface="Times New Roman"/>
              </a:rPr>
              <a:t>work</a:t>
            </a:r>
            <a:r>
              <a:rPr lang="en-US" sz="950" b="0" i="0" u="none" strike="noStrike" cap="none" dirty="0">
                <a:solidFill>
                  <a:schemeClr val="dk1"/>
                </a:solidFill>
                <a:latin typeface="Times New Roman"/>
                <a:ea typeface="Times New Roman"/>
                <a:cs typeface="Times New Roman"/>
                <a:sym typeface="Times New Roman"/>
              </a:rPr>
              <a:t> </a:t>
            </a:r>
            <a:r>
              <a:rPr lang="en-US" sz="950" b="0" i="1" u="none" strike="noStrike" cap="none" dirty="0">
                <a:solidFill>
                  <a:schemeClr val="dk1"/>
                </a:solidFill>
                <a:latin typeface="Times New Roman"/>
                <a:ea typeface="Times New Roman"/>
                <a:cs typeface="Times New Roman"/>
                <a:sym typeface="Times New Roman"/>
              </a:rPr>
              <a:t>supported</a:t>
            </a:r>
            <a:r>
              <a:rPr lang="en-US" sz="950" b="0" i="0" u="none" strike="noStrike" cap="none" dirty="0">
                <a:solidFill>
                  <a:schemeClr val="dk1"/>
                </a:solidFill>
                <a:latin typeface="Times New Roman"/>
                <a:ea typeface="Times New Roman"/>
                <a:cs typeface="Times New Roman"/>
                <a:sym typeface="Times New Roman"/>
              </a:rPr>
              <a:t> </a:t>
            </a:r>
            <a:r>
              <a:rPr lang="en-US" sz="950" b="0" i="1" u="none" strike="noStrike" cap="none" dirty="0">
                <a:solidFill>
                  <a:schemeClr val="dk1"/>
                </a:solidFill>
                <a:latin typeface="Times New Roman"/>
                <a:ea typeface="Times New Roman"/>
                <a:cs typeface="Times New Roman"/>
                <a:sym typeface="Times New Roman"/>
              </a:rPr>
              <a:t>by</a:t>
            </a:r>
            <a:r>
              <a:rPr lang="en-US" sz="950" b="0" i="0" u="none" strike="noStrike" cap="none" dirty="0">
                <a:solidFill>
                  <a:schemeClr val="dk1"/>
                </a:solidFill>
                <a:latin typeface="Times New Roman"/>
                <a:ea typeface="Times New Roman"/>
                <a:cs typeface="Times New Roman"/>
                <a:sym typeface="Times New Roman"/>
              </a:rPr>
              <a:t> </a:t>
            </a:r>
            <a:r>
              <a:rPr lang="en-US" sz="950" b="0" i="1" u="none" strike="noStrike" cap="none" dirty="0">
                <a:solidFill>
                  <a:schemeClr val="dk1"/>
                </a:solidFill>
                <a:latin typeface="Times New Roman"/>
                <a:ea typeface="Times New Roman"/>
                <a:cs typeface="Times New Roman"/>
                <a:sym typeface="Times New Roman"/>
              </a:rPr>
              <a:t>the</a:t>
            </a:r>
            <a:r>
              <a:rPr lang="en-US" sz="950" b="0" i="0" u="none" strike="noStrike" cap="none" dirty="0">
                <a:solidFill>
                  <a:schemeClr val="dk1"/>
                </a:solidFill>
                <a:latin typeface="Times New Roman"/>
                <a:ea typeface="Times New Roman"/>
                <a:cs typeface="Times New Roman"/>
                <a:sym typeface="Times New Roman"/>
              </a:rPr>
              <a:t> </a:t>
            </a:r>
            <a:r>
              <a:rPr lang="en-US" sz="950" b="0" i="1" u="none" strike="noStrike" cap="none" dirty="0">
                <a:solidFill>
                  <a:schemeClr val="dk1"/>
                </a:solidFill>
                <a:latin typeface="Times New Roman"/>
                <a:ea typeface="Times New Roman"/>
                <a:cs typeface="Times New Roman"/>
                <a:sym typeface="Times New Roman"/>
              </a:rPr>
              <a:t>Engineering</a:t>
            </a:r>
            <a:r>
              <a:rPr lang="en-US" sz="950" b="0" i="0" u="none" strike="noStrike" cap="none" dirty="0">
                <a:solidFill>
                  <a:schemeClr val="dk1"/>
                </a:solidFill>
                <a:latin typeface="Times New Roman"/>
                <a:ea typeface="Times New Roman"/>
                <a:cs typeface="Times New Roman"/>
                <a:sym typeface="Times New Roman"/>
              </a:rPr>
              <a:t> </a:t>
            </a:r>
            <a:r>
              <a:rPr lang="en-US" sz="950" b="0" i="1" u="none" strike="noStrike" cap="none" dirty="0">
                <a:solidFill>
                  <a:schemeClr val="dk1"/>
                </a:solidFill>
                <a:latin typeface="Times New Roman"/>
                <a:ea typeface="Times New Roman"/>
                <a:cs typeface="Times New Roman"/>
                <a:sym typeface="Times New Roman"/>
              </a:rPr>
              <a:t>Science</a:t>
            </a:r>
            <a:r>
              <a:rPr lang="en-US" sz="950" b="0" i="0" u="none" strike="noStrike" cap="none" dirty="0">
                <a:solidFill>
                  <a:schemeClr val="dk1"/>
                </a:solidFill>
                <a:latin typeface="Times New Roman"/>
                <a:ea typeface="Times New Roman"/>
                <a:cs typeface="Times New Roman"/>
                <a:sym typeface="Times New Roman"/>
              </a:rPr>
              <a:t> </a:t>
            </a:r>
            <a:r>
              <a:rPr lang="en-US" sz="950" b="0" i="1" u="none" strike="noStrike" cap="none" dirty="0">
                <a:solidFill>
                  <a:schemeClr val="dk1"/>
                </a:solidFill>
                <a:latin typeface="Times New Roman"/>
                <a:ea typeface="Times New Roman"/>
                <a:cs typeface="Times New Roman"/>
                <a:sym typeface="Times New Roman"/>
              </a:rPr>
              <a:t>Foundation of Dayton under</a:t>
            </a:r>
            <a:r>
              <a:rPr lang="en-US" sz="950" b="0" i="0" u="none" strike="noStrike" cap="none" dirty="0">
                <a:solidFill>
                  <a:schemeClr val="dk1"/>
                </a:solidFill>
                <a:latin typeface="Times New Roman"/>
                <a:ea typeface="Times New Roman"/>
                <a:cs typeface="Times New Roman"/>
                <a:sym typeface="Times New Roman"/>
              </a:rPr>
              <a:t> </a:t>
            </a:r>
            <a:endParaRPr sz="950" b="0" i="0" u="none" strike="noStrike" cap="none" dirty="0">
              <a:solidFill>
                <a:schemeClr val="dk1"/>
              </a:solidFill>
              <a:latin typeface="Times New Roman"/>
              <a:ea typeface="Times New Roman"/>
              <a:cs typeface="Times New Roman"/>
              <a:sym typeface="Times New Roman"/>
            </a:endParaRPr>
          </a:p>
          <a:p>
            <a:pPr marL="459105" marR="831850" lvl="0" indent="0" algn="ctr" rtl="0">
              <a:lnSpc>
                <a:spcPct val="105416"/>
              </a:lnSpc>
              <a:spcBef>
                <a:spcPts val="0"/>
              </a:spcBef>
              <a:spcAft>
                <a:spcPts val="3600"/>
              </a:spcAft>
              <a:buClr>
                <a:srgbClr val="000000"/>
              </a:buClr>
              <a:buSzPts val="950"/>
              <a:buFont typeface="Arial"/>
              <a:buNone/>
            </a:pPr>
            <a:r>
              <a:rPr lang="en-US" sz="950" b="0" i="1" u="none" strike="noStrike" cap="none" dirty="0">
                <a:solidFill>
                  <a:schemeClr val="dk1"/>
                </a:solidFill>
                <a:latin typeface="Times New Roman"/>
                <a:ea typeface="Times New Roman"/>
                <a:cs typeface="Times New Roman"/>
                <a:sym typeface="Times New Roman"/>
              </a:rPr>
              <a:t>Grant</a:t>
            </a:r>
            <a:r>
              <a:rPr lang="en-US" sz="950" b="0" i="0" u="none" strike="noStrike" cap="none" dirty="0">
                <a:solidFill>
                  <a:schemeClr val="dk1"/>
                </a:solidFill>
                <a:latin typeface="Times New Roman"/>
                <a:ea typeface="Times New Roman"/>
                <a:cs typeface="Times New Roman"/>
                <a:sym typeface="Times New Roman"/>
              </a:rPr>
              <a:t> </a:t>
            </a:r>
            <a:r>
              <a:rPr lang="en-US" sz="950" b="0" i="1" u="none" strike="noStrike" cap="none" dirty="0">
                <a:solidFill>
                  <a:schemeClr val="dk1"/>
                </a:solidFill>
                <a:latin typeface="Times New Roman"/>
                <a:ea typeface="Times New Roman"/>
                <a:cs typeface="Times New Roman"/>
                <a:sym typeface="Times New Roman"/>
              </a:rPr>
              <a:t>No.</a:t>
            </a:r>
            <a:r>
              <a:rPr lang="en-US" sz="950" b="0" i="0" u="none" strike="noStrike" cap="none" dirty="0">
                <a:solidFill>
                  <a:schemeClr val="dk1"/>
                </a:solidFill>
                <a:latin typeface="Times New Roman"/>
                <a:ea typeface="Times New Roman"/>
                <a:cs typeface="Times New Roman"/>
                <a:sym typeface="Times New Roman"/>
              </a:rPr>
              <a:t> </a:t>
            </a:r>
            <a:r>
              <a:rPr lang="en-US" sz="950" b="0" i="1" u="none" strike="noStrike" cap="none" dirty="0">
                <a:solidFill>
                  <a:schemeClr val="dk1"/>
                </a:solidFill>
                <a:latin typeface="Times New Roman"/>
                <a:ea typeface="Times New Roman"/>
                <a:cs typeface="Times New Roman"/>
                <a:sym typeface="Times New Roman"/>
              </a:rPr>
              <a:t>AD2018-0001</a:t>
            </a:r>
            <a:r>
              <a:rPr lang="en-US" sz="950" b="0" i="0" u="none" strike="noStrike" cap="none" dirty="0">
                <a:solidFill>
                  <a:schemeClr val="dk1"/>
                </a:solidFill>
                <a:latin typeface="Times New Roman"/>
                <a:ea typeface="Times New Roman"/>
                <a:cs typeface="Times New Roman"/>
                <a:sym typeface="Times New Roman"/>
              </a:rPr>
              <a:t> </a:t>
            </a:r>
            <a:r>
              <a:rPr lang="en-US" sz="950" b="0" i="1" u="none" strike="noStrike" cap="none" dirty="0">
                <a:solidFill>
                  <a:schemeClr val="dk1"/>
                </a:solidFill>
                <a:latin typeface="Times New Roman"/>
                <a:ea typeface="Times New Roman"/>
                <a:cs typeface="Times New Roman"/>
                <a:sym typeface="Times New Roman"/>
              </a:rPr>
              <a:t>and</a:t>
            </a:r>
            <a:r>
              <a:rPr lang="en-US" sz="950" b="0" i="0" u="none" strike="noStrike" cap="none" dirty="0">
                <a:solidFill>
                  <a:schemeClr val="dk1"/>
                </a:solidFill>
                <a:latin typeface="Times New Roman"/>
                <a:ea typeface="Times New Roman"/>
                <a:cs typeface="Times New Roman"/>
                <a:sym typeface="Times New Roman"/>
              </a:rPr>
              <a:t> </a:t>
            </a:r>
            <a:r>
              <a:rPr lang="en-US" sz="950" b="0" i="1" u="none" strike="noStrike" cap="none" dirty="0">
                <a:solidFill>
                  <a:schemeClr val="dk1"/>
                </a:solidFill>
                <a:latin typeface="Times New Roman"/>
                <a:ea typeface="Times New Roman"/>
                <a:cs typeface="Times New Roman"/>
                <a:sym typeface="Times New Roman"/>
              </a:rPr>
              <a:t>through a 2017-18  grant from the Marianist Foundation.</a:t>
            </a:r>
            <a:endParaRPr sz="1400" b="0" i="0" u="none" strike="noStrike" cap="none" dirty="0">
              <a:solidFill>
                <a:srgbClr val="000000"/>
              </a:solidFill>
              <a:latin typeface="Arial"/>
              <a:ea typeface="Arial"/>
              <a:cs typeface="Arial"/>
              <a:sym typeface="Arial"/>
            </a:endParaRPr>
          </a:p>
        </p:txBody>
      </p:sp>
    </p:spTree>
  </p:cSld>
  <p:clrMapOvr>
    <a:masterClrMapping/>
  </p:clrMapOvr>
  <p:transition spd="slow">
    <p:fade thruBlk="1"/>
  </p:transition>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lt2"/>
        </a:solidFill>
        <a:effectLst/>
      </p:bgPr>
    </p:bg>
    <p:spTree>
      <p:nvGrpSpPr>
        <p:cNvPr id="1" name="Shape 146"/>
        <p:cNvGrpSpPr/>
        <p:nvPr/>
      </p:nvGrpSpPr>
      <p:grpSpPr>
        <a:xfrm>
          <a:off x="0" y="0"/>
          <a:ext cx="0" cy="0"/>
          <a:chOff x="0" y="0"/>
          <a:chExt cx="0" cy="0"/>
        </a:xfrm>
      </p:grpSpPr>
      <p:pic>
        <p:nvPicPr>
          <p:cNvPr id="8" name="Picture 7" descr="Logo, company name&#10;&#10;Description automatically generated">
            <a:extLst>
              <a:ext uri="{FF2B5EF4-FFF2-40B4-BE49-F238E27FC236}">
                <a16:creationId xmlns:a16="http://schemas.microsoft.com/office/drawing/2014/main" id="{4F6189E5-C095-064E-99DA-3E02DAAF4174}"/>
              </a:ext>
            </a:extLst>
          </p:cNvPr>
          <p:cNvPicPr>
            <a:picLocks noChangeAspect="1"/>
          </p:cNvPicPr>
          <p:nvPr/>
        </p:nvPicPr>
        <p:blipFill>
          <a:blip r:embed="rId3"/>
          <a:stretch>
            <a:fillRect/>
          </a:stretch>
        </p:blipFill>
        <p:spPr>
          <a:xfrm>
            <a:off x="300446" y="5877840"/>
            <a:ext cx="1942691" cy="826911"/>
          </a:xfrm>
          <a:prstGeom prst="rect">
            <a:avLst/>
          </a:prstGeom>
        </p:spPr>
      </p:pic>
      <p:pic>
        <p:nvPicPr>
          <p:cNvPr id="13" name="Shape 140">
            <a:extLst>
              <a:ext uri="{FF2B5EF4-FFF2-40B4-BE49-F238E27FC236}">
                <a16:creationId xmlns:a16="http://schemas.microsoft.com/office/drawing/2014/main" id="{958AC70C-B89F-034B-8F64-24F2E4816A38}"/>
              </a:ext>
            </a:extLst>
          </p:cNvPr>
          <p:cNvPicPr preferRelativeResize="0"/>
          <p:nvPr/>
        </p:nvPicPr>
        <p:blipFill rotWithShape="1">
          <a:blip r:embed="rId4" cstate="email">
            <a:alphaModFix/>
            <a:extLst>
              <a:ext uri="{28A0092B-C50C-407E-A947-70E740481C1C}">
                <a14:useLocalDpi xmlns:a14="http://schemas.microsoft.com/office/drawing/2010/main"/>
              </a:ext>
            </a:extLst>
          </a:blip>
          <a:srcRect/>
          <a:stretch/>
        </p:blipFill>
        <p:spPr>
          <a:xfrm>
            <a:off x="8090710" y="1156816"/>
            <a:ext cx="3475869" cy="4471198"/>
          </a:xfrm>
          <a:prstGeom prst="rect">
            <a:avLst/>
          </a:prstGeom>
          <a:noFill/>
          <a:ln>
            <a:noFill/>
          </a:ln>
        </p:spPr>
      </p:pic>
      <p:sp>
        <p:nvSpPr>
          <p:cNvPr id="14" name="Shape 141">
            <a:extLst>
              <a:ext uri="{FF2B5EF4-FFF2-40B4-BE49-F238E27FC236}">
                <a16:creationId xmlns:a16="http://schemas.microsoft.com/office/drawing/2014/main" id="{3E0BAFB5-8B80-8647-A28C-69E8530ACE9F}"/>
              </a:ext>
            </a:extLst>
          </p:cNvPr>
          <p:cNvSpPr/>
          <p:nvPr/>
        </p:nvSpPr>
        <p:spPr>
          <a:xfrm>
            <a:off x="7995554" y="5628014"/>
            <a:ext cx="1516762" cy="215443"/>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800" b="0" i="0" u="sng" strike="noStrike" cap="none" baseline="0" dirty="0">
                <a:solidFill>
                  <a:schemeClr val="hlink"/>
                </a:solidFill>
                <a:latin typeface="Calibri"/>
                <a:ea typeface="Calibri"/>
                <a:cs typeface="Calibri"/>
                <a:sym typeface="Calibri"/>
                <a:hlinkClick r:id="rId5"/>
              </a:rPr>
              <a:t>www.engineeringmessages.org</a:t>
            </a:r>
            <a:r>
              <a:rPr lang="en-US" sz="800" b="0" i="0" u="none" strike="noStrike" cap="none" baseline="0" dirty="0">
                <a:solidFill>
                  <a:schemeClr val="dk1"/>
                </a:solidFill>
                <a:latin typeface="Calibri"/>
                <a:ea typeface="Calibri"/>
                <a:cs typeface="Calibri"/>
                <a:sym typeface="Calibri"/>
              </a:rPr>
              <a:t> </a:t>
            </a:r>
          </a:p>
        </p:txBody>
      </p:sp>
      <p:sp>
        <p:nvSpPr>
          <p:cNvPr id="15" name="Shape 142">
            <a:extLst>
              <a:ext uri="{FF2B5EF4-FFF2-40B4-BE49-F238E27FC236}">
                <a16:creationId xmlns:a16="http://schemas.microsoft.com/office/drawing/2014/main" id="{D1C4D0F0-0DBC-2D4F-A1C5-3BD16290B893}"/>
              </a:ext>
            </a:extLst>
          </p:cNvPr>
          <p:cNvSpPr txBox="1">
            <a:spLocks noGrp="1"/>
          </p:cNvSpPr>
          <p:nvPr>
            <p:ph type="title"/>
          </p:nvPr>
        </p:nvSpPr>
        <p:spPr>
          <a:xfrm>
            <a:off x="459450" y="334826"/>
            <a:ext cx="10515599" cy="999419"/>
          </a:xfrm>
          <a:prstGeom prst="rect">
            <a:avLst/>
          </a:prstGeom>
          <a:noFill/>
          <a:ln>
            <a:noFill/>
          </a:ln>
        </p:spPr>
        <p:txBody>
          <a:bodyPr lIns="91425" tIns="45700" rIns="91425" bIns="45700" anchor="ctr" anchorCtr="0">
            <a:noAutofit/>
          </a:bodyPr>
          <a:lstStyle/>
          <a:p>
            <a:pPr marL="0" marR="0" lvl="0" indent="0" algn="l" rtl="0">
              <a:lnSpc>
                <a:spcPct val="90000"/>
              </a:lnSpc>
              <a:spcBef>
                <a:spcPts val="0"/>
              </a:spcBef>
              <a:buClr>
                <a:schemeClr val="dk1"/>
              </a:buClr>
              <a:buSzPct val="25000"/>
              <a:buFont typeface="Calibri"/>
              <a:buNone/>
            </a:pPr>
            <a:r>
              <a:rPr lang="en-US" sz="5400" b="1" i="0" u="none" strike="noStrike" cap="none" baseline="0" dirty="0">
                <a:solidFill>
                  <a:schemeClr val="dk1"/>
                </a:solidFill>
                <a:latin typeface="Calibri"/>
                <a:ea typeface="Calibri"/>
                <a:cs typeface="Calibri"/>
                <a:sym typeface="Calibri"/>
              </a:rPr>
              <a:t>How do engineers do this?</a:t>
            </a:r>
          </a:p>
        </p:txBody>
      </p:sp>
      <p:sp>
        <p:nvSpPr>
          <p:cNvPr id="16" name="Shape 143">
            <a:extLst>
              <a:ext uri="{FF2B5EF4-FFF2-40B4-BE49-F238E27FC236}">
                <a16:creationId xmlns:a16="http://schemas.microsoft.com/office/drawing/2014/main" id="{6B389C1C-B995-8648-9260-81E1DF0E77A9}"/>
              </a:ext>
            </a:extLst>
          </p:cNvPr>
          <p:cNvSpPr txBox="1">
            <a:spLocks noGrp="1"/>
          </p:cNvSpPr>
          <p:nvPr>
            <p:ph type="body" idx="1"/>
          </p:nvPr>
        </p:nvSpPr>
        <p:spPr>
          <a:xfrm>
            <a:off x="579120" y="1380021"/>
            <a:ext cx="6817103" cy="4767887"/>
          </a:xfrm>
          <a:prstGeom prst="rect">
            <a:avLst/>
          </a:prstGeom>
          <a:noFill/>
          <a:ln>
            <a:noFill/>
          </a:ln>
        </p:spPr>
        <p:txBody>
          <a:bodyPr lIns="91425" tIns="45700" rIns="91425" bIns="45700" anchor="t" anchorCtr="0">
            <a:noAutofit/>
          </a:bodyPr>
          <a:lstStyle/>
          <a:p>
            <a:pPr marL="228600" marR="0" lvl="0" indent="-228600" algn="l" rtl="0">
              <a:lnSpc>
                <a:spcPct val="80000"/>
              </a:lnSpc>
              <a:spcBef>
                <a:spcPts val="0"/>
              </a:spcBef>
              <a:buClr>
                <a:schemeClr val="dk1"/>
              </a:buClr>
              <a:buSzPct val="100000"/>
              <a:buFont typeface="Arial"/>
              <a:buChar char="•"/>
            </a:pPr>
            <a:r>
              <a:rPr lang="en-US" sz="2800" b="0" i="0" u="none" strike="noStrike" cap="none" baseline="0" dirty="0">
                <a:solidFill>
                  <a:schemeClr val="dk1"/>
                </a:solidFill>
                <a:latin typeface="Calibri"/>
                <a:ea typeface="Calibri"/>
                <a:cs typeface="Calibri"/>
                <a:sym typeface="Calibri"/>
              </a:rPr>
              <a:t>Help others by solving all sorts of problems.</a:t>
            </a:r>
          </a:p>
          <a:p>
            <a:pPr marL="228600" marR="0" lvl="0" indent="-228600" algn="l" rtl="0">
              <a:lnSpc>
                <a:spcPct val="80000"/>
              </a:lnSpc>
              <a:spcBef>
                <a:spcPts val="1000"/>
              </a:spcBef>
              <a:buClr>
                <a:schemeClr val="dk1"/>
              </a:buClr>
              <a:buSzPct val="100000"/>
              <a:buFont typeface="Arial"/>
              <a:buChar char="•"/>
            </a:pPr>
            <a:r>
              <a:rPr lang="en-US" sz="2800" b="0" i="0" u="none" strike="noStrike" cap="none" baseline="0" dirty="0">
                <a:solidFill>
                  <a:schemeClr val="dk1"/>
                </a:solidFill>
                <a:latin typeface="Calibri"/>
                <a:ea typeface="Calibri"/>
                <a:cs typeface="Calibri"/>
                <a:sym typeface="Calibri"/>
              </a:rPr>
              <a:t>Use one of their most important tools: their own creativity.</a:t>
            </a:r>
          </a:p>
          <a:p>
            <a:pPr marL="228600" marR="0" lvl="0" indent="-228600" algn="l" rtl="0">
              <a:lnSpc>
                <a:spcPct val="80000"/>
              </a:lnSpc>
              <a:spcBef>
                <a:spcPts val="1000"/>
              </a:spcBef>
              <a:buClr>
                <a:schemeClr val="dk1"/>
              </a:buClr>
              <a:buSzPct val="100000"/>
              <a:buFont typeface="Arial"/>
              <a:buChar char="•"/>
            </a:pPr>
            <a:r>
              <a:rPr lang="en-US" sz="2800" b="0" i="0" u="none" strike="noStrike" cap="none" baseline="0" dirty="0">
                <a:solidFill>
                  <a:schemeClr val="dk1"/>
                </a:solidFill>
                <a:latin typeface="Calibri"/>
                <a:ea typeface="Calibri"/>
                <a:cs typeface="Calibri"/>
                <a:sym typeface="Calibri"/>
              </a:rPr>
              <a:t>Work in design teams.</a:t>
            </a:r>
          </a:p>
          <a:p>
            <a:pPr marL="228600" marR="0" lvl="0" indent="-228600" algn="l" rtl="0">
              <a:lnSpc>
                <a:spcPct val="80000"/>
              </a:lnSpc>
              <a:spcBef>
                <a:spcPts val="1000"/>
              </a:spcBef>
              <a:buClr>
                <a:schemeClr val="dk1"/>
              </a:buClr>
              <a:buSzPct val="100000"/>
              <a:buFont typeface="Arial"/>
              <a:buChar char="•"/>
            </a:pPr>
            <a:r>
              <a:rPr lang="en-US" sz="2800" b="0" i="0" u="none" strike="noStrike" cap="none" baseline="0" dirty="0">
                <a:solidFill>
                  <a:schemeClr val="dk1"/>
                </a:solidFill>
                <a:latin typeface="Calibri"/>
                <a:ea typeface="Calibri"/>
                <a:cs typeface="Calibri"/>
                <a:sym typeface="Calibri"/>
              </a:rPr>
              <a:t>Use cool tools such as computers, microscopes, testing machines, etc.</a:t>
            </a:r>
          </a:p>
          <a:p>
            <a:pPr marL="228600" marR="0" lvl="0" indent="-228600" algn="l" rtl="0">
              <a:lnSpc>
                <a:spcPct val="80000"/>
              </a:lnSpc>
              <a:spcBef>
                <a:spcPts val="1000"/>
              </a:spcBef>
              <a:buClr>
                <a:schemeClr val="dk1"/>
              </a:buClr>
              <a:buSzPct val="100000"/>
              <a:buFont typeface="Arial"/>
              <a:buChar char="•"/>
            </a:pPr>
            <a:r>
              <a:rPr lang="en-US" sz="2800" b="0" i="0" u="none" strike="noStrike" cap="none" baseline="0" dirty="0">
                <a:solidFill>
                  <a:schemeClr val="dk1"/>
                </a:solidFill>
                <a:latin typeface="Calibri"/>
                <a:ea typeface="Calibri"/>
                <a:cs typeface="Calibri"/>
                <a:sym typeface="Calibri"/>
              </a:rPr>
              <a:t>Communicate with lots of people about problems they need solved.</a:t>
            </a:r>
          </a:p>
          <a:p>
            <a:pPr marL="228600" marR="0" lvl="0" indent="-228600" algn="l" rtl="0">
              <a:lnSpc>
                <a:spcPct val="80000"/>
              </a:lnSpc>
              <a:spcBef>
                <a:spcPts val="1000"/>
              </a:spcBef>
              <a:buClr>
                <a:schemeClr val="dk1"/>
              </a:buClr>
              <a:buSzPct val="100000"/>
              <a:buFont typeface="Arial"/>
              <a:buChar char="•"/>
            </a:pPr>
            <a:r>
              <a:rPr lang="en-US" sz="2800" b="0" i="0" u="none" strike="noStrike" cap="none" baseline="0" dirty="0">
                <a:solidFill>
                  <a:schemeClr val="dk1"/>
                </a:solidFill>
                <a:latin typeface="Calibri"/>
                <a:ea typeface="Calibri"/>
                <a:cs typeface="Calibri"/>
                <a:sym typeface="Calibri"/>
              </a:rPr>
              <a:t>Share ideas and solutions with others through presentations and/or writing.</a:t>
            </a:r>
          </a:p>
        </p:txBody>
      </p:sp>
      <p:sp>
        <p:nvSpPr>
          <p:cNvPr id="17" name="Google Shape;271;p14">
            <a:extLst>
              <a:ext uri="{FF2B5EF4-FFF2-40B4-BE49-F238E27FC236}">
                <a16:creationId xmlns:a16="http://schemas.microsoft.com/office/drawing/2014/main" id="{9ABA37F6-BCF9-094C-BEC3-69D973FE76F0}"/>
              </a:ext>
            </a:extLst>
          </p:cNvPr>
          <p:cNvSpPr txBox="1"/>
          <p:nvPr/>
        </p:nvSpPr>
        <p:spPr>
          <a:xfrm>
            <a:off x="2843943" y="5358000"/>
            <a:ext cx="6450600" cy="3000000"/>
          </a:xfrm>
          <a:prstGeom prst="rect">
            <a:avLst/>
          </a:prstGeom>
          <a:noFill/>
          <a:ln>
            <a:noFill/>
          </a:ln>
        </p:spPr>
        <p:txBody>
          <a:bodyPr spcFirstLastPara="1" wrap="square" lIns="91425" tIns="91425" rIns="91425" bIns="91425" anchor="ctr" anchorCtr="0">
            <a:noAutofit/>
          </a:bodyPr>
          <a:lstStyle/>
          <a:p>
            <a:pPr marL="459105" marR="831850" lvl="0" indent="0" algn="ctr" rtl="0">
              <a:lnSpc>
                <a:spcPct val="105416"/>
              </a:lnSpc>
              <a:spcBef>
                <a:spcPts val="0"/>
              </a:spcBef>
              <a:spcAft>
                <a:spcPts val="0"/>
              </a:spcAft>
              <a:buClr>
                <a:srgbClr val="000000"/>
              </a:buClr>
              <a:buSzPts val="950"/>
              <a:buFont typeface="Arial"/>
              <a:buNone/>
            </a:pPr>
            <a:r>
              <a:rPr lang="en-US" sz="950" b="0" i="1" u="none" strike="noStrike" cap="none" dirty="0">
                <a:solidFill>
                  <a:schemeClr val="dk1"/>
                </a:solidFill>
                <a:latin typeface="Times New Roman"/>
                <a:ea typeface="Times New Roman"/>
                <a:cs typeface="Times New Roman"/>
                <a:sym typeface="Times New Roman"/>
              </a:rPr>
              <a:t>This</a:t>
            </a:r>
            <a:r>
              <a:rPr lang="en-US" sz="950" b="0" i="0" u="none" strike="noStrike" cap="none" dirty="0">
                <a:solidFill>
                  <a:schemeClr val="dk1"/>
                </a:solidFill>
                <a:latin typeface="Times New Roman"/>
                <a:ea typeface="Times New Roman"/>
                <a:cs typeface="Times New Roman"/>
                <a:sym typeface="Times New Roman"/>
              </a:rPr>
              <a:t> </a:t>
            </a:r>
            <a:r>
              <a:rPr lang="en-US" sz="950" b="0" i="1" u="none" strike="noStrike" cap="none" dirty="0">
                <a:solidFill>
                  <a:schemeClr val="dk1"/>
                </a:solidFill>
                <a:latin typeface="Times New Roman"/>
                <a:ea typeface="Times New Roman"/>
                <a:cs typeface="Times New Roman"/>
                <a:sym typeface="Times New Roman"/>
              </a:rPr>
              <a:t>material</a:t>
            </a:r>
            <a:r>
              <a:rPr lang="en-US" sz="950" b="0" i="0" u="none" strike="noStrike" cap="none" dirty="0">
                <a:solidFill>
                  <a:schemeClr val="dk1"/>
                </a:solidFill>
                <a:latin typeface="Times New Roman"/>
                <a:ea typeface="Times New Roman"/>
                <a:cs typeface="Times New Roman"/>
                <a:sym typeface="Times New Roman"/>
              </a:rPr>
              <a:t> </a:t>
            </a:r>
            <a:r>
              <a:rPr lang="en-US" sz="950" b="0" i="1" u="none" strike="noStrike" cap="none" dirty="0">
                <a:solidFill>
                  <a:schemeClr val="dk1"/>
                </a:solidFill>
                <a:latin typeface="Times New Roman"/>
                <a:ea typeface="Times New Roman"/>
                <a:cs typeface="Times New Roman"/>
                <a:sym typeface="Times New Roman"/>
              </a:rPr>
              <a:t>is</a:t>
            </a:r>
            <a:r>
              <a:rPr lang="en-US" sz="950" b="0" i="0" u="none" strike="noStrike" cap="none" dirty="0">
                <a:solidFill>
                  <a:schemeClr val="dk1"/>
                </a:solidFill>
                <a:latin typeface="Times New Roman"/>
                <a:ea typeface="Times New Roman"/>
                <a:cs typeface="Times New Roman"/>
                <a:sym typeface="Times New Roman"/>
              </a:rPr>
              <a:t> </a:t>
            </a:r>
            <a:r>
              <a:rPr lang="en-US" sz="950" b="0" i="1" u="none" strike="noStrike" cap="none" dirty="0">
                <a:solidFill>
                  <a:schemeClr val="dk1"/>
                </a:solidFill>
                <a:latin typeface="Times New Roman"/>
                <a:ea typeface="Times New Roman"/>
                <a:cs typeface="Times New Roman"/>
                <a:sym typeface="Times New Roman"/>
              </a:rPr>
              <a:t>based</a:t>
            </a:r>
            <a:r>
              <a:rPr lang="en-US" sz="950" b="0" i="0" u="none" strike="noStrike" cap="none" dirty="0">
                <a:solidFill>
                  <a:schemeClr val="dk1"/>
                </a:solidFill>
                <a:latin typeface="Times New Roman"/>
                <a:ea typeface="Times New Roman"/>
                <a:cs typeface="Times New Roman"/>
                <a:sym typeface="Times New Roman"/>
              </a:rPr>
              <a:t> </a:t>
            </a:r>
            <a:r>
              <a:rPr lang="en-US" sz="950" b="0" i="1" u="none" strike="noStrike" cap="none" dirty="0">
                <a:solidFill>
                  <a:schemeClr val="dk1"/>
                </a:solidFill>
                <a:latin typeface="Times New Roman"/>
                <a:ea typeface="Times New Roman"/>
                <a:cs typeface="Times New Roman"/>
                <a:sym typeface="Times New Roman"/>
              </a:rPr>
              <a:t>upon</a:t>
            </a:r>
            <a:r>
              <a:rPr lang="en-US" sz="950" b="0" i="0" u="none" strike="noStrike" cap="none" dirty="0">
                <a:solidFill>
                  <a:schemeClr val="dk1"/>
                </a:solidFill>
                <a:latin typeface="Times New Roman"/>
                <a:ea typeface="Times New Roman"/>
                <a:cs typeface="Times New Roman"/>
                <a:sym typeface="Times New Roman"/>
              </a:rPr>
              <a:t> </a:t>
            </a:r>
            <a:r>
              <a:rPr lang="en-US" sz="950" b="0" i="1" u="none" strike="noStrike" cap="none" dirty="0">
                <a:solidFill>
                  <a:schemeClr val="dk1"/>
                </a:solidFill>
                <a:latin typeface="Times New Roman"/>
                <a:ea typeface="Times New Roman"/>
                <a:cs typeface="Times New Roman"/>
                <a:sym typeface="Times New Roman"/>
              </a:rPr>
              <a:t>work</a:t>
            </a:r>
            <a:r>
              <a:rPr lang="en-US" sz="950" b="0" i="0" u="none" strike="noStrike" cap="none" dirty="0">
                <a:solidFill>
                  <a:schemeClr val="dk1"/>
                </a:solidFill>
                <a:latin typeface="Times New Roman"/>
                <a:ea typeface="Times New Roman"/>
                <a:cs typeface="Times New Roman"/>
                <a:sym typeface="Times New Roman"/>
              </a:rPr>
              <a:t> </a:t>
            </a:r>
            <a:r>
              <a:rPr lang="en-US" sz="950" b="0" i="1" u="none" strike="noStrike" cap="none" dirty="0">
                <a:solidFill>
                  <a:schemeClr val="dk1"/>
                </a:solidFill>
                <a:latin typeface="Times New Roman"/>
                <a:ea typeface="Times New Roman"/>
                <a:cs typeface="Times New Roman"/>
                <a:sym typeface="Times New Roman"/>
              </a:rPr>
              <a:t>supported</a:t>
            </a:r>
            <a:r>
              <a:rPr lang="en-US" sz="950" b="0" i="0" u="none" strike="noStrike" cap="none" dirty="0">
                <a:solidFill>
                  <a:schemeClr val="dk1"/>
                </a:solidFill>
                <a:latin typeface="Times New Roman"/>
                <a:ea typeface="Times New Roman"/>
                <a:cs typeface="Times New Roman"/>
                <a:sym typeface="Times New Roman"/>
              </a:rPr>
              <a:t> </a:t>
            </a:r>
            <a:r>
              <a:rPr lang="en-US" sz="950" b="0" i="1" u="none" strike="noStrike" cap="none" dirty="0">
                <a:solidFill>
                  <a:schemeClr val="dk1"/>
                </a:solidFill>
                <a:latin typeface="Times New Roman"/>
                <a:ea typeface="Times New Roman"/>
                <a:cs typeface="Times New Roman"/>
                <a:sym typeface="Times New Roman"/>
              </a:rPr>
              <a:t>by</a:t>
            </a:r>
            <a:r>
              <a:rPr lang="en-US" sz="950" b="0" i="0" u="none" strike="noStrike" cap="none" dirty="0">
                <a:solidFill>
                  <a:schemeClr val="dk1"/>
                </a:solidFill>
                <a:latin typeface="Times New Roman"/>
                <a:ea typeface="Times New Roman"/>
                <a:cs typeface="Times New Roman"/>
                <a:sym typeface="Times New Roman"/>
              </a:rPr>
              <a:t> </a:t>
            </a:r>
            <a:r>
              <a:rPr lang="en-US" sz="950" b="0" i="1" u="none" strike="noStrike" cap="none" dirty="0">
                <a:solidFill>
                  <a:schemeClr val="dk1"/>
                </a:solidFill>
                <a:latin typeface="Times New Roman"/>
                <a:ea typeface="Times New Roman"/>
                <a:cs typeface="Times New Roman"/>
                <a:sym typeface="Times New Roman"/>
              </a:rPr>
              <a:t>the</a:t>
            </a:r>
            <a:r>
              <a:rPr lang="en-US" sz="950" b="0" i="0" u="none" strike="noStrike" cap="none" dirty="0">
                <a:solidFill>
                  <a:schemeClr val="dk1"/>
                </a:solidFill>
                <a:latin typeface="Times New Roman"/>
                <a:ea typeface="Times New Roman"/>
                <a:cs typeface="Times New Roman"/>
                <a:sym typeface="Times New Roman"/>
              </a:rPr>
              <a:t> </a:t>
            </a:r>
            <a:r>
              <a:rPr lang="en-US" sz="950" b="0" i="1" u="none" strike="noStrike" cap="none" dirty="0">
                <a:solidFill>
                  <a:schemeClr val="dk1"/>
                </a:solidFill>
                <a:latin typeface="Times New Roman"/>
                <a:ea typeface="Times New Roman"/>
                <a:cs typeface="Times New Roman"/>
                <a:sym typeface="Times New Roman"/>
              </a:rPr>
              <a:t>Engineering</a:t>
            </a:r>
            <a:r>
              <a:rPr lang="en-US" sz="950" b="0" i="0" u="none" strike="noStrike" cap="none" dirty="0">
                <a:solidFill>
                  <a:schemeClr val="dk1"/>
                </a:solidFill>
                <a:latin typeface="Times New Roman"/>
                <a:ea typeface="Times New Roman"/>
                <a:cs typeface="Times New Roman"/>
                <a:sym typeface="Times New Roman"/>
              </a:rPr>
              <a:t> </a:t>
            </a:r>
            <a:r>
              <a:rPr lang="en-US" sz="950" b="0" i="1" u="none" strike="noStrike" cap="none" dirty="0">
                <a:solidFill>
                  <a:schemeClr val="dk1"/>
                </a:solidFill>
                <a:latin typeface="Times New Roman"/>
                <a:ea typeface="Times New Roman"/>
                <a:cs typeface="Times New Roman"/>
                <a:sym typeface="Times New Roman"/>
              </a:rPr>
              <a:t>Science</a:t>
            </a:r>
            <a:r>
              <a:rPr lang="en-US" sz="950" b="0" i="0" u="none" strike="noStrike" cap="none" dirty="0">
                <a:solidFill>
                  <a:schemeClr val="dk1"/>
                </a:solidFill>
                <a:latin typeface="Times New Roman"/>
                <a:ea typeface="Times New Roman"/>
                <a:cs typeface="Times New Roman"/>
                <a:sym typeface="Times New Roman"/>
              </a:rPr>
              <a:t> </a:t>
            </a:r>
            <a:r>
              <a:rPr lang="en-US" sz="950" b="0" i="1" u="none" strike="noStrike" cap="none" dirty="0">
                <a:solidFill>
                  <a:schemeClr val="dk1"/>
                </a:solidFill>
                <a:latin typeface="Times New Roman"/>
                <a:ea typeface="Times New Roman"/>
                <a:cs typeface="Times New Roman"/>
                <a:sym typeface="Times New Roman"/>
              </a:rPr>
              <a:t>Foundation of Dayton under</a:t>
            </a:r>
            <a:r>
              <a:rPr lang="en-US" sz="950" b="0" i="0" u="none" strike="noStrike" cap="none" dirty="0">
                <a:solidFill>
                  <a:schemeClr val="dk1"/>
                </a:solidFill>
                <a:latin typeface="Times New Roman"/>
                <a:ea typeface="Times New Roman"/>
                <a:cs typeface="Times New Roman"/>
                <a:sym typeface="Times New Roman"/>
              </a:rPr>
              <a:t> </a:t>
            </a:r>
            <a:endParaRPr sz="950" b="0" i="0" u="none" strike="noStrike" cap="none" dirty="0">
              <a:solidFill>
                <a:schemeClr val="dk1"/>
              </a:solidFill>
              <a:latin typeface="Times New Roman"/>
              <a:ea typeface="Times New Roman"/>
              <a:cs typeface="Times New Roman"/>
              <a:sym typeface="Times New Roman"/>
            </a:endParaRPr>
          </a:p>
          <a:p>
            <a:pPr marL="459105" marR="831850" lvl="0" indent="0" algn="ctr" rtl="0">
              <a:lnSpc>
                <a:spcPct val="105416"/>
              </a:lnSpc>
              <a:spcBef>
                <a:spcPts val="0"/>
              </a:spcBef>
              <a:spcAft>
                <a:spcPts val="3600"/>
              </a:spcAft>
              <a:buClr>
                <a:srgbClr val="000000"/>
              </a:buClr>
              <a:buSzPts val="950"/>
              <a:buFont typeface="Arial"/>
              <a:buNone/>
            </a:pPr>
            <a:r>
              <a:rPr lang="en-US" sz="950" b="0" i="1" u="none" strike="noStrike" cap="none" dirty="0">
                <a:solidFill>
                  <a:schemeClr val="dk1"/>
                </a:solidFill>
                <a:latin typeface="Times New Roman"/>
                <a:ea typeface="Times New Roman"/>
                <a:cs typeface="Times New Roman"/>
                <a:sym typeface="Times New Roman"/>
              </a:rPr>
              <a:t>Grant</a:t>
            </a:r>
            <a:r>
              <a:rPr lang="en-US" sz="950" b="0" i="0" u="none" strike="noStrike" cap="none" dirty="0">
                <a:solidFill>
                  <a:schemeClr val="dk1"/>
                </a:solidFill>
                <a:latin typeface="Times New Roman"/>
                <a:ea typeface="Times New Roman"/>
                <a:cs typeface="Times New Roman"/>
                <a:sym typeface="Times New Roman"/>
              </a:rPr>
              <a:t> </a:t>
            </a:r>
            <a:r>
              <a:rPr lang="en-US" sz="950" b="0" i="1" u="none" strike="noStrike" cap="none" dirty="0">
                <a:solidFill>
                  <a:schemeClr val="dk1"/>
                </a:solidFill>
                <a:latin typeface="Times New Roman"/>
                <a:ea typeface="Times New Roman"/>
                <a:cs typeface="Times New Roman"/>
                <a:sym typeface="Times New Roman"/>
              </a:rPr>
              <a:t>No.</a:t>
            </a:r>
            <a:r>
              <a:rPr lang="en-US" sz="950" b="0" i="0" u="none" strike="noStrike" cap="none" dirty="0">
                <a:solidFill>
                  <a:schemeClr val="dk1"/>
                </a:solidFill>
                <a:latin typeface="Times New Roman"/>
                <a:ea typeface="Times New Roman"/>
                <a:cs typeface="Times New Roman"/>
                <a:sym typeface="Times New Roman"/>
              </a:rPr>
              <a:t> </a:t>
            </a:r>
            <a:r>
              <a:rPr lang="en-US" sz="950" b="0" i="1" u="none" strike="noStrike" cap="none" dirty="0">
                <a:solidFill>
                  <a:schemeClr val="dk1"/>
                </a:solidFill>
                <a:latin typeface="Times New Roman"/>
                <a:ea typeface="Times New Roman"/>
                <a:cs typeface="Times New Roman"/>
                <a:sym typeface="Times New Roman"/>
              </a:rPr>
              <a:t>AD2018-0001</a:t>
            </a:r>
            <a:r>
              <a:rPr lang="en-US" sz="950" b="0" i="0" u="none" strike="noStrike" cap="none" dirty="0">
                <a:solidFill>
                  <a:schemeClr val="dk1"/>
                </a:solidFill>
                <a:latin typeface="Times New Roman"/>
                <a:ea typeface="Times New Roman"/>
                <a:cs typeface="Times New Roman"/>
                <a:sym typeface="Times New Roman"/>
              </a:rPr>
              <a:t> </a:t>
            </a:r>
            <a:r>
              <a:rPr lang="en-US" sz="950" b="0" i="1" u="none" strike="noStrike" cap="none" dirty="0">
                <a:solidFill>
                  <a:schemeClr val="dk1"/>
                </a:solidFill>
                <a:latin typeface="Times New Roman"/>
                <a:ea typeface="Times New Roman"/>
                <a:cs typeface="Times New Roman"/>
                <a:sym typeface="Times New Roman"/>
              </a:rPr>
              <a:t>and</a:t>
            </a:r>
            <a:r>
              <a:rPr lang="en-US" sz="950" b="0" i="0" u="none" strike="noStrike" cap="none" dirty="0">
                <a:solidFill>
                  <a:schemeClr val="dk1"/>
                </a:solidFill>
                <a:latin typeface="Times New Roman"/>
                <a:ea typeface="Times New Roman"/>
                <a:cs typeface="Times New Roman"/>
                <a:sym typeface="Times New Roman"/>
              </a:rPr>
              <a:t> </a:t>
            </a:r>
            <a:r>
              <a:rPr lang="en-US" sz="950" b="0" i="1" u="none" strike="noStrike" cap="none" dirty="0">
                <a:solidFill>
                  <a:schemeClr val="dk1"/>
                </a:solidFill>
                <a:latin typeface="Times New Roman"/>
                <a:ea typeface="Times New Roman"/>
                <a:cs typeface="Times New Roman"/>
                <a:sym typeface="Times New Roman"/>
              </a:rPr>
              <a:t>through a 2017-18  grant from the Marianist Foundation.</a:t>
            </a:r>
            <a:endParaRPr sz="1400" b="0" i="0" u="none" strike="noStrike" cap="none" dirty="0">
              <a:solidFill>
                <a:srgbClr val="000000"/>
              </a:solidFill>
              <a:latin typeface="Arial"/>
              <a:ea typeface="Arial"/>
              <a:cs typeface="Arial"/>
              <a:sym typeface="Arial"/>
            </a:endParaRPr>
          </a:p>
        </p:txBody>
      </p:sp>
    </p:spTree>
  </p:cSld>
  <p:clrMapOvr>
    <a:masterClrMapping/>
  </p:clrMapOvr>
  <p:transition spd="slow">
    <p:fade thruBlk="1"/>
  </p:transition>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lt2"/>
        </a:solidFill>
        <a:effectLst/>
      </p:bgPr>
    </p:bg>
    <p:spTree>
      <p:nvGrpSpPr>
        <p:cNvPr id="1" name="Shape 157"/>
        <p:cNvGrpSpPr/>
        <p:nvPr/>
      </p:nvGrpSpPr>
      <p:grpSpPr>
        <a:xfrm>
          <a:off x="0" y="0"/>
          <a:ext cx="0" cy="0"/>
          <a:chOff x="0" y="0"/>
          <a:chExt cx="0" cy="0"/>
        </a:xfrm>
      </p:grpSpPr>
      <p:pic>
        <p:nvPicPr>
          <p:cNvPr id="6" name="Picture 5" descr="Logo, company name&#10;&#10;Description automatically generated">
            <a:extLst>
              <a:ext uri="{FF2B5EF4-FFF2-40B4-BE49-F238E27FC236}">
                <a16:creationId xmlns:a16="http://schemas.microsoft.com/office/drawing/2014/main" id="{262A8BB4-721C-4A43-A3A4-7E6848CFED0C}"/>
              </a:ext>
            </a:extLst>
          </p:cNvPr>
          <p:cNvPicPr>
            <a:picLocks noChangeAspect="1"/>
          </p:cNvPicPr>
          <p:nvPr/>
        </p:nvPicPr>
        <p:blipFill>
          <a:blip r:embed="rId3"/>
          <a:stretch>
            <a:fillRect/>
          </a:stretch>
        </p:blipFill>
        <p:spPr>
          <a:xfrm>
            <a:off x="300446" y="5877840"/>
            <a:ext cx="1942691" cy="826911"/>
          </a:xfrm>
          <a:prstGeom prst="rect">
            <a:avLst/>
          </a:prstGeom>
        </p:spPr>
      </p:pic>
      <p:sp>
        <p:nvSpPr>
          <p:cNvPr id="9" name="Shape 150">
            <a:extLst>
              <a:ext uri="{FF2B5EF4-FFF2-40B4-BE49-F238E27FC236}">
                <a16:creationId xmlns:a16="http://schemas.microsoft.com/office/drawing/2014/main" id="{3B010ADF-7C29-4545-9B0F-BEF0BF855363}"/>
              </a:ext>
            </a:extLst>
          </p:cNvPr>
          <p:cNvSpPr txBox="1">
            <a:spLocks noGrp="1"/>
          </p:cNvSpPr>
          <p:nvPr>
            <p:ph type="title"/>
          </p:nvPr>
        </p:nvSpPr>
        <p:spPr>
          <a:xfrm>
            <a:off x="90105" y="1833679"/>
            <a:ext cx="11806988" cy="1595321"/>
          </a:xfrm>
          <a:prstGeom prst="rect">
            <a:avLst/>
          </a:prstGeom>
          <a:noFill/>
          <a:ln>
            <a:noFill/>
          </a:ln>
        </p:spPr>
        <p:txBody>
          <a:bodyPr lIns="91425" tIns="45700" rIns="91425" bIns="45700" anchor="ctr" anchorCtr="0">
            <a:noAutofit/>
          </a:bodyPr>
          <a:lstStyle/>
          <a:p>
            <a:pPr lvl="0" algn="ctr">
              <a:buSzPct val="25000"/>
            </a:pPr>
            <a:r>
              <a:rPr lang="en-US" sz="3600" b="1" i="0" u="none" strike="noStrike" cap="none" baseline="0" dirty="0">
                <a:solidFill>
                  <a:schemeClr val="dk1"/>
                </a:solidFill>
                <a:latin typeface="Calibri"/>
                <a:ea typeface="Calibri"/>
                <a:cs typeface="Calibri"/>
                <a:sym typeface="Calibri"/>
              </a:rPr>
              <a:t>Engineers Change Lives! </a:t>
            </a:r>
            <a:br>
              <a:rPr lang="en-US" sz="3600" b="1" i="0" u="none" strike="noStrike" cap="none" baseline="0" dirty="0">
                <a:solidFill>
                  <a:schemeClr val="dk1"/>
                </a:solidFill>
                <a:latin typeface="Calibri"/>
                <a:ea typeface="Calibri"/>
                <a:cs typeface="Calibri"/>
                <a:sym typeface="Calibri"/>
              </a:rPr>
            </a:br>
            <a:r>
              <a:rPr lang="en-US" sz="2800" b="0" i="0" u="none" strike="noStrike" cap="none" baseline="0" dirty="0">
                <a:solidFill>
                  <a:schemeClr val="dk1"/>
                </a:solidFill>
                <a:latin typeface="Calibri"/>
                <a:ea typeface="Calibri"/>
                <a:cs typeface="Calibri"/>
                <a:sym typeface="Calibri"/>
              </a:rPr>
              <a:t>Watch engineers design an assistive device to improve a life:</a:t>
            </a:r>
            <a:br>
              <a:rPr lang="en-US" sz="2800" b="0" i="0" u="none" strike="noStrike" cap="none" baseline="0" dirty="0">
                <a:solidFill>
                  <a:schemeClr val="dk1"/>
                </a:solidFill>
                <a:latin typeface="Calibri"/>
                <a:ea typeface="Calibri"/>
                <a:cs typeface="Calibri"/>
                <a:sym typeface="Calibri"/>
              </a:rPr>
            </a:br>
            <a:br>
              <a:rPr lang="en-US" sz="2800" b="0" i="0" u="none" strike="noStrike" cap="none" baseline="0" dirty="0">
                <a:solidFill>
                  <a:schemeClr val="dk1"/>
                </a:solidFill>
                <a:latin typeface="Calibri"/>
                <a:ea typeface="Calibri"/>
                <a:cs typeface="Calibri"/>
                <a:sym typeface="Calibri"/>
              </a:rPr>
            </a:br>
            <a:r>
              <a:rPr lang="en-US" sz="2800" dirty="0">
                <a:solidFill>
                  <a:schemeClr val="dk1"/>
                </a:solidFill>
                <a:latin typeface="Calibri"/>
                <a:ea typeface="Calibri"/>
                <a:cs typeface="Calibri"/>
                <a:sym typeface="Calibri"/>
              </a:rPr>
              <a:t>https://</a:t>
            </a:r>
            <a:r>
              <a:rPr lang="en-US" sz="2800" dirty="0" err="1">
                <a:solidFill>
                  <a:schemeClr val="dk1"/>
                </a:solidFill>
                <a:latin typeface="Calibri"/>
                <a:ea typeface="Calibri"/>
                <a:cs typeface="Calibri"/>
                <a:sym typeface="Calibri"/>
              </a:rPr>
              <a:t>www.youtube.com</a:t>
            </a:r>
            <a:r>
              <a:rPr lang="en-US" sz="2800" dirty="0">
                <a:solidFill>
                  <a:schemeClr val="dk1"/>
                </a:solidFill>
                <a:latin typeface="Calibri"/>
                <a:ea typeface="Calibri"/>
                <a:cs typeface="Calibri"/>
                <a:sym typeface="Calibri"/>
              </a:rPr>
              <a:t>/</a:t>
            </a:r>
            <a:r>
              <a:rPr lang="en-US" sz="2800" dirty="0" err="1">
                <a:solidFill>
                  <a:schemeClr val="dk1"/>
                </a:solidFill>
                <a:latin typeface="Calibri"/>
                <a:ea typeface="Calibri"/>
                <a:cs typeface="Calibri"/>
                <a:sym typeface="Calibri"/>
              </a:rPr>
              <a:t>watch?v</a:t>
            </a:r>
            <a:r>
              <a:rPr lang="en-US" sz="2800" dirty="0">
                <a:solidFill>
                  <a:schemeClr val="dk1"/>
                </a:solidFill>
                <a:latin typeface="Calibri"/>
                <a:ea typeface="Calibri"/>
                <a:cs typeface="Calibri"/>
                <a:sym typeface="Calibri"/>
              </a:rPr>
              <a:t>=cSSgndQ5mVs</a:t>
            </a:r>
            <a:endParaRPr lang="en-US" sz="2800" b="0" i="0" u="none" strike="noStrike" cap="none" baseline="0" dirty="0">
              <a:solidFill>
                <a:schemeClr val="dk1"/>
              </a:solidFill>
              <a:latin typeface="Calibri"/>
              <a:ea typeface="Calibri"/>
              <a:cs typeface="Calibri"/>
              <a:sym typeface="Calibri"/>
            </a:endParaRPr>
          </a:p>
        </p:txBody>
      </p:sp>
      <p:sp>
        <p:nvSpPr>
          <p:cNvPr id="10" name="Shape 151">
            <a:extLst>
              <a:ext uri="{FF2B5EF4-FFF2-40B4-BE49-F238E27FC236}">
                <a16:creationId xmlns:a16="http://schemas.microsoft.com/office/drawing/2014/main" id="{9FF3C2EB-BC31-8546-981D-A4BDF4F93A33}"/>
              </a:ext>
            </a:extLst>
          </p:cNvPr>
          <p:cNvSpPr txBox="1"/>
          <p:nvPr/>
        </p:nvSpPr>
        <p:spPr>
          <a:xfrm>
            <a:off x="457548" y="329995"/>
            <a:ext cx="10515599" cy="999419"/>
          </a:xfrm>
          <a:prstGeom prst="rect">
            <a:avLst/>
          </a:prstGeom>
          <a:noFill/>
          <a:ln>
            <a:noFill/>
          </a:ln>
        </p:spPr>
        <p:txBody>
          <a:bodyPr lIns="91425" tIns="45700" rIns="91425" bIns="45700" anchor="ctr" anchorCtr="0">
            <a:noAutofit/>
          </a:bodyPr>
          <a:lstStyle/>
          <a:p>
            <a:pPr marL="0" marR="0" lvl="0" indent="0" algn="l" rtl="0">
              <a:lnSpc>
                <a:spcPct val="90000"/>
              </a:lnSpc>
              <a:spcBef>
                <a:spcPts val="0"/>
              </a:spcBef>
              <a:buClr>
                <a:schemeClr val="dk1"/>
              </a:buClr>
              <a:buSzPct val="25000"/>
              <a:buFont typeface="Calibri"/>
              <a:buNone/>
            </a:pPr>
            <a:r>
              <a:rPr lang="en-US" sz="5400" b="1" i="0" u="none" strike="noStrike" cap="none" baseline="0" dirty="0">
                <a:solidFill>
                  <a:schemeClr val="dk1"/>
                </a:solidFill>
                <a:latin typeface="Calibri"/>
                <a:ea typeface="Calibri"/>
                <a:cs typeface="Calibri"/>
                <a:sym typeface="Calibri"/>
              </a:rPr>
              <a:t>Engineering a Better World</a:t>
            </a:r>
          </a:p>
        </p:txBody>
      </p:sp>
      <p:sp>
        <p:nvSpPr>
          <p:cNvPr id="11" name="Google Shape;271;p14">
            <a:extLst>
              <a:ext uri="{FF2B5EF4-FFF2-40B4-BE49-F238E27FC236}">
                <a16:creationId xmlns:a16="http://schemas.microsoft.com/office/drawing/2014/main" id="{731C107F-E514-FF4E-B77D-182B8CE420D8}"/>
              </a:ext>
            </a:extLst>
          </p:cNvPr>
          <p:cNvSpPr txBox="1"/>
          <p:nvPr/>
        </p:nvSpPr>
        <p:spPr>
          <a:xfrm>
            <a:off x="2843943" y="5358000"/>
            <a:ext cx="6450600" cy="3000000"/>
          </a:xfrm>
          <a:prstGeom prst="rect">
            <a:avLst/>
          </a:prstGeom>
          <a:noFill/>
          <a:ln>
            <a:noFill/>
          </a:ln>
        </p:spPr>
        <p:txBody>
          <a:bodyPr spcFirstLastPara="1" wrap="square" lIns="91425" tIns="91425" rIns="91425" bIns="91425" anchor="ctr" anchorCtr="0">
            <a:noAutofit/>
          </a:bodyPr>
          <a:lstStyle/>
          <a:p>
            <a:pPr marL="459105" marR="831850" lvl="0" indent="0" algn="ctr" rtl="0">
              <a:lnSpc>
                <a:spcPct val="105416"/>
              </a:lnSpc>
              <a:spcBef>
                <a:spcPts val="0"/>
              </a:spcBef>
              <a:spcAft>
                <a:spcPts val="0"/>
              </a:spcAft>
              <a:buClr>
                <a:srgbClr val="000000"/>
              </a:buClr>
              <a:buSzPts val="950"/>
              <a:buFont typeface="Arial"/>
              <a:buNone/>
            </a:pPr>
            <a:r>
              <a:rPr lang="en-US" sz="950" b="0" i="1" u="none" strike="noStrike" cap="none" dirty="0">
                <a:solidFill>
                  <a:schemeClr val="dk1"/>
                </a:solidFill>
                <a:latin typeface="Times New Roman"/>
                <a:ea typeface="Times New Roman"/>
                <a:cs typeface="Times New Roman"/>
                <a:sym typeface="Times New Roman"/>
              </a:rPr>
              <a:t>This</a:t>
            </a:r>
            <a:r>
              <a:rPr lang="en-US" sz="950" b="0" i="0" u="none" strike="noStrike" cap="none" dirty="0">
                <a:solidFill>
                  <a:schemeClr val="dk1"/>
                </a:solidFill>
                <a:latin typeface="Times New Roman"/>
                <a:ea typeface="Times New Roman"/>
                <a:cs typeface="Times New Roman"/>
                <a:sym typeface="Times New Roman"/>
              </a:rPr>
              <a:t> </a:t>
            </a:r>
            <a:r>
              <a:rPr lang="en-US" sz="950" b="0" i="1" u="none" strike="noStrike" cap="none" dirty="0">
                <a:solidFill>
                  <a:schemeClr val="dk1"/>
                </a:solidFill>
                <a:latin typeface="Times New Roman"/>
                <a:ea typeface="Times New Roman"/>
                <a:cs typeface="Times New Roman"/>
                <a:sym typeface="Times New Roman"/>
              </a:rPr>
              <a:t>material</a:t>
            </a:r>
            <a:r>
              <a:rPr lang="en-US" sz="950" b="0" i="0" u="none" strike="noStrike" cap="none" dirty="0">
                <a:solidFill>
                  <a:schemeClr val="dk1"/>
                </a:solidFill>
                <a:latin typeface="Times New Roman"/>
                <a:ea typeface="Times New Roman"/>
                <a:cs typeface="Times New Roman"/>
                <a:sym typeface="Times New Roman"/>
              </a:rPr>
              <a:t> </a:t>
            </a:r>
            <a:r>
              <a:rPr lang="en-US" sz="950" b="0" i="1" u="none" strike="noStrike" cap="none" dirty="0">
                <a:solidFill>
                  <a:schemeClr val="dk1"/>
                </a:solidFill>
                <a:latin typeface="Times New Roman"/>
                <a:ea typeface="Times New Roman"/>
                <a:cs typeface="Times New Roman"/>
                <a:sym typeface="Times New Roman"/>
              </a:rPr>
              <a:t>is</a:t>
            </a:r>
            <a:r>
              <a:rPr lang="en-US" sz="950" b="0" i="0" u="none" strike="noStrike" cap="none" dirty="0">
                <a:solidFill>
                  <a:schemeClr val="dk1"/>
                </a:solidFill>
                <a:latin typeface="Times New Roman"/>
                <a:ea typeface="Times New Roman"/>
                <a:cs typeface="Times New Roman"/>
                <a:sym typeface="Times New Roman"/>
              </a:rPr>
              <a:t> </a:t>
            </a:r>
            <a:r>
              <a:rPr lang="en-US" sz="950" b="0" i="1" u="none" strike="noStrike" cap="none" dirty="0">
                <a:solidFill>
                  <a:schemeClr val="dk1"/>
                </a:solidFill>
                <a:latin typeface="Times New Roman"/>
                <a:ea typeface="Times New Roman"/>
                <a:cs typeface="Times New Roman"/>
                <a:sym typeface="Times New Roman"/>
              </a:rPr>
              <a:t>based</a:t>
            </a:r>
            <a:r>
              <a:rPr lang="en-US" sz="950" b="0" i="0" u="none" strike="noStrike" cap="none" dirty="0">
                <a:solidFill>
                  <a:schemeClr val="dk1"/>
                </a:solidFill>
                <a:latin typeface="Times New Roman"/>
                <a:ea typeface="Times New Roman"/>
                <a:cs typeface="Times New Roman"/>
                <a:sym typeface="Times New Roman"/>
              </a:rPr>
              <a:t> </a:t>
            </a:r>
            <a:r>
              <a:rPr lang="en-US" sz="950" b="0" i="1" u="none" strike="noStrike" cap="none" dirty="0">
                <a:solidFill>
                  <a:schemeClr val="dk1"/>
                </a:solidFill>
                <a:latin typeface="Times New Roman"/>
                <a:ea typeface="Times New Roman"/>
                <a:cs typeface="Times New Roman"/>
                <a:sym typeface="Times New Roman"/>
              </a:rPr>
              <a:t>upon</a:t>
            </a:r>
            <a:r>
              <a:rPr lang="en-US" sz="950" b="0" i="0" u="none" strike="noStrike" cap="none" dirty="0">
                <a:solidFill>
                  <a:schemeClr val="dk1"/>
                </a:solidFill>
                <a:latin typeface="Times New Roman"/>
                <a:ea typeface="Times New Roman"/>
                <a:cs typeface="Times New Roman"/>
                <a:sym typeface="Times New Roman"/>
              </a:rPr>
              <a:t> </a:t>
            </a:r>
            <a:r>
              <a:rPr lang="en-US" sz="950" b="0" i="1" u="none" strike="noStrike" cap="none" dirty="0">
                <a:solidFill>
                  <a:schemeClr val="dk1"/>
                </a:solidFill>
                <a:latin typeface="Times New Roman"/>
                <a:ea typeface="Times New Roman"/>
                <a:cs typeface="Times New Roman"/>
                <a:sym typeface="Times New Roman"/>
              </a:rPr>
              <a:t>work</a:t>
            </a:r>
            <a:r>
              <a:rPr lang="en-US" sz="950" b="0" i="0" u="none" strike="noStrike" cap="none" dirty="0">
                <a:solidFill>
                  <a:schemeClr val="dk1"/>
                </a:solidFill>
                <a:latin typeface="Times New Roman"/>
                <a:ea typeface="Times New Roman"/>
                <a:cs typeface="Times New Roman"/>
                <a:sym typeface="Times New Roman"/>
              </a:rPr>
              <a:t> </a:t>
            </a:r>
            <a:r>
              <a:rPr lang="en-US" sz="950" b="0" i="1" u="none" strike="noStrike" cap="none" dirty="0">
                <a:solidFill>
                  <a:schemeClr val="dk1"/>
                </a:solidFill>
                <a:latin typeface="Times New Roman"/>
                <a:ea typeface="Times New Roman"/>
                <a:cs typeface="Times New Roman"/>
                <a:sym typeface="Times New Roman"/>
              </a:rPr>
              <a:t>supported</a:t>
            </a:r>
            <a:r>
              <a:rPr lang="en-US" sz="950" b="0" i="0" u="none" strike="noStrike" cap="none" dirty="0">
                <a:solidFill>
                  <a:schemeClr val="dk1"/>
                </a:solidFill>
                <a:latin typeface="Times New Roman"/>
                <a:ea typeface="Times New Roman"/>
                <a:cs typeface="Times New Roman"/>
                <a:sym typeface="Times New Roman"/>
              </a:rPr>
              <a:t> </a:t>
            </a:r>
            <a:r>
              <a:rPr lang="en-US" sz="950" b="0" i="1" u="none" strike="noStrike" cap="none" dirty="0">
                <a:solidFill>
                  <a:schemeClr val="dk1"/>
                </a:solidFill>
                <a:latin typeface="Times New Roman"/>
                <a:ea typeface="Times New Roman"/>
                <a:cs typeface="Times New Roman"/>
                <a:sym typeface="Times New Roman"/>
              </a:rPr>
              <a:t>by</a:t>
            </a:r>
            <a:r>
              <a:rPr lang="en-US" sz="950" b="0" i="0" u="none" strike="noStrike" cap="none" dirty="0">
                <a:solidFill>
                  <a:schemeClr val="dk1"/>
                </a:solidFill>
                <a:latin typeface="Times New Roman"/>
                <a:ea typeface="Times New Roman"/>
                <a:cs typeface="Times New Roman"/>
                <a:sym typeface="Times New Roman"/>
              </a:rPr>
              <a:t> </a:t>
            </a:r>
            <a:r>
              <a:rPr lang="en-US" sz="950" b="0" i="1" u="none" strike="noStrike" cap="none" dirty="0">
                <a:solidFill>
                  <a:schemeClr val="dk1"/>
                </a:solidFill>
                <a:latin typeface="Times New Roman"/>
                <a:ea typeface="Times New Roman"/>
                <a:cs typeface="Times New Roman"/>
                <a:sym typeface="Times New Roman"/>
              </a:rPr>
              <a:t>the</a:t>
            </a:r>
            <a:r>
              <a:rPr lang="en-US" sz="950" b="0" i="0" u="none" strike="noStrike" cap="none" dirty="0">
                <a:solidFill>
                  <a:schemeClr val="dk1"/>
                </a:solidFill>
                <a:latin typeface="Times New Roman"/>
                <a:ea typeface="Times New Roman"/>
                <a:cs typeface="Times New Roman"/>
                <a:sym typeface="Times New Roman"/>
              </a:rPr>
              <a:t> </a:t>
            </a:r>
            <a:r>
              <a:rPr lang="en-US" sz="950" b="0" i="1" u="none" strike="noStrike" cap="none" dirty="0">
                <a:solidFill>
                  <a:schemeClr val="dk1"/>
                </a:solidFill>
                <a:latin typeface="Times New Roman"/>
                <a:ea typeface="Times New Roman"/>
                <a:cs typeface="Times New Roman"/>
                <a:sym typeface="Times New Roman"/>
              </a:rPr>
              <a:t>Engineering</a:t>
            </a:r>
            <a:r>
              <a:rPr lang="en-US" sz="950" b="0" i="0" u="none" strike="noStrike" cap="none" dirty="0">
                <a:solidFill>
                  <a:schemeClr val="dk1"/>
                </a:solidFill>
                <a:latin typeface="Times New Roman"/>
                <a:ea typeface="Times New Roman"/>
                <a:cs typeface="Times New Roman"/>
                <a:sym typeface="Times New Roman"/>
              </a:rPr>
              <a:t> </a:t>
            </a:r>
            <a:r>
              <a:rPr lang="en-US" sz="950" b="0" i="1" u="none" strike="noStrike" cap="none" dirty="0">
                <a:solidFill>
                  <a:schemeClr val="dk1"/>
                </a:solidFill>
                <a:latin typeface="Times New Roman"/>
                <a:ea typeface="Times New Roman"/>
                <a:cs typeface="Times New Roman"/>
                <a:sym typeface="Times New Roman"/>
              </a:rPr>
              <a:t>Science</a:t>
            </a:r>
            <a:r>
              <a:rPr lang="en-US" sz="950" b="0" i="0" u="none" strike="noStrike" cap="none" dirty="0">
                <a:solidFill>
                  <a:schemeClr val="dk1"/>
                </a:solidFill>
                <a:latin typeface="Times New Roman"/>
                <a:ea typeface="Times New Roman"/>
                <a:cs typeface="Times New Roman"/>
                <a:sym typeface="Times New Roman"/>
              </a:rPr>
              <a:t> </a:t>
            </a:r>
            <a:r>
              <a:rPr lang="en-US" sz="950" b="0" i="1" u="none" strike="noStrike" cap="none" dirty="0">
                <a:solidFill>
                  <a:schemeClr val="dk1"/>
                </a:solidFill>
                <a:latin typeface="Times New Roman"/>
                <a:ea typeface="Times New Roman"/>
                <a:cs typeface="Times New Roman"/>
                <a:sym typeface="Times New Roman"/>
              </a:rPr>
              <a:t>Foundation of Dayton under</a:t>
            </a:r>
            <a:r>
              <a:rPr lang="en-US" sz="950" b="0" i="0" u="none" strike="noStrike" cap="none" dirty="0">
                <a:solidFill>
                  <a:schemeClr val="dk1"/>
                </a:solidFill>
                <a:latin typeface="Times New Roman"/>
                <a:ea typeface="Times New Roman"/>
                <a:cs typeface="Times New Roman"/>
                <a:sym typeface="Times New Roman"/>
              </a:rPr>
              <a:t> </a:t>
            </a:r>
            <a:endParaRPr sz="950" b="0" i="0" u="none" strike="noStrike" cap="none" dirty="0">
              <a:solidFill>
                <a:schemeClr val="dk1"/>
              </a:solidFill>
              <a:latin typeface="Times New Roman"/>
              <a:ea typeface="Times New Roman"/>
              <a:cs typeface="Times New Roman"/>
              <a:sym typeface="Times New Roman"/>
            </a:endParaRPr>
          </a:p>
          <a:p>
            <a:pPr marL="459105" marR="831850" lvl="0" indent="0" algn="ctr" rtl="0">
              <a:lnSpc>
                <a:spcPct val="105416"/>
              </a:lnSpc>
              <a:spcBef>
                <a:spcPts val="0"/>
              </a:spcBef>
              <a:spcAft>
                <a:spcPts val="3600"/>
              </a:spcAft>
              <a:buClr>
                <a:srgbClr val="000000"/>
              </a:buClr>
              <a:buSzPts val="950"/>
              <a:buFont typeface="Arial"/>
              <a:buNone/>
            </a:pPr>
            <a:r>
              <a:rPr lang="en-US" sz="950" b="0" i="1" u="none" strike="noStrike" cap="none" dirty="0">
                <a:solidFill>
                  <a:schemeClr val="dk1"/>
                </a:solidFill>
                <a:latin typeface="Times New Roman"/>
                <a:ea typeface="Times New Roman"/>
                <a:cs typeface="Times New Roman"/>
                <a:sym typeface="Times New Roman"/>
              </a:rPr>
              <a:t>Grant</a:t>
            </a:r>
            <a:r>
              <a:rPr lang="en-US" sz="950" b="0" i="0" u="none" strike="noStrike" cap="none" dirty="0">
                <a:solidFill>
                  <a:schemeClr val="dk1"/>
                </a:solidFill>
                <a:latin typeface="Times New Roman"/>
                <a:ea typeface="Times New Roman"/>
                <a:cs typeface="Times New Roman"/>
                <a:sym typeface="Times New Roman"/>
              </a:rPr>
              <a:t> </a:t>
            </a:r>
            <a:r>
              <a:rPr lang="en-US" sz="950" b="0" i="1" u="none" strike="noStrike" cap="none" dirty="0">
                <a:solidFill>
                  <a:schemeClr val="dk1"/>
                </a:solidFill>
                <a:latin typeface="Times New Roman"/>
                <a:ea typeface="Times New Roman"/>
                <a:cs typeface="Times New Roman"/>
                <a:sym typeface="Times New Roman"/>
              </a:rPr>
              <a:t>No.</a:t>
            </a:r>
            <a:r>
              <a:rPr lang="en-US" sz="950" b="0" i="0" u="none" strike="noStrike" cap="none" dirty="0">
                <a:solidFill>
                  <a:schemeClr val="dk1"/>
                </a:solidFill>
                <a:latin typeface="Times New Roman"/>
                <a:ea typeface="Times New Roman"/>
                <a:cs typeface="Times New Roman"/>
                <a:sym typeface="Times New Roman"/>
              </a:rPr>
              <a:t> </a:t>
            </a:r>
            <a:r>
              <a:rPr lang="en-US" sz="950" b="0" i="1" u="none" strike="noStrike" cap="none" dirty="0">
                <a:solidFill>
                  <a:schemeClr val="dk1"/>
                </a:solidFill>
                <a:latin typeface="Times New Roman"/>
                <a:ea typeface="Times New Roman"/>
                <a:cs typeface="Times New Roman"/>
                <a:sym typeface="Times New Roman"/>
              </a:rPr>
              <a:t>AD2018-0001</a:t>
            </a:r>
            <a:r>
              <a:rPr lang="en-US" sz="950" b="0" i="0" u="none" strike="noStrike" cap="none" dirty="0">
                <a:solidFill>
                  <a:schemeClr val="dk1"/>
                </a:solidFill>
                <a:latin typeface="Times New Roman"/>
                <a:ea typeface="Times New Roman"/>
                <a:cs typeface="Times New Roman"/>
                <a:sym typeface="Times New Roman"/>
              </a:rPr>
              <a:t> </a:t>
            </a:r>
            <a:r>
              <a:rPr lang="en-US" sz="950" b="0" i="1" u="none" strike="noStrike" cap="none" dirty="0">
                <a:solidFill>
                  <a:schemeClr val="dk1"/>
                </a:solidFill>
                <a:latin typeface="Times New Roman"/>
                <a:ea typeface="Times New Roman"/>
                <a:cs typeface="Times New Roman"/>
                <a:sym typeface="Times New Roman"/>
              </a:rPr>
              <a:t>and</a:t>
            </a:r>
            <a:r>
              <a:rPr lang="en-US" sz="950" b="0" i="0" u="none" strike="noStrike" cap="none" dirty="0">
                <a:solidFill>
                  <a:schemeClr val="dk1"/>
                </a:solidFill>
                <a:latin typeface="Times New Roman"/>
                <a:ea typeface="Times New Roman"/>
                <a:cs typeface="Times New Roman"/>
                <a:sym typeface="Times New Roman"/>
              </a:rPr>
              <a:t> </a:t>
            </a:r>
            <a:r>
              <a:rPr lang="en-US" sz="950" b="0" i="1" u="none" strike="noStrike" cap="none" dirty="0">
                <a:solidFill>
                  <a:schemeClr val="dk1"/>
                </a:solidFill>
                <a:latin typeface="Times New Roman"/>
                <a:ea typeface="Times New Roman"/>
                <a:cs typeface="Times New Roman"/>
                <a:sym typeface="Times New Roman"/>
              </a:rPr>
              <a:t>through a 2017-18  grant from the Marianist Foundation.</a:t>
            </a:r>
            <a:endParaRPr sz="1400" b="0" i="0" u="none" strike="noStrike" cap="none" dirty="0">
              <a:solidFill>
                <a:srgbClr val="000000"/>
              </a:solidFill>
              <a:latin typeface="Arial"/>
              <a:ea typeface="Arial"/>
              <a:cs typeface="Arial"/>
              <a:sym typeface="Arial"/>
            </a:endParaRPr>
          </a:p>
        </p:txBody>
      </p:sp>
    </p:spTree>
  </p:cSld>
  <p:clrMapOvr>
    <a:masterClrMapping/>
  </p:clrMapOvr>
  <p:transition spd="slow">
    <p:fade thruBlk="1"/>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65"/>
        <p:cNvGrpSpPr/>
        <p:nvPr/>
      </p:nvGrpSpPr>
      <p:grpSpPr>
        <a:xfrm>
          <a:off x="0" y="0"/>
          <a:ext cx="0" cy="0"/>
          <a:chOff x="0" y="0"/>
          <a:chExt cx="0" cy="0"/>
        </a:xfrm>
      </p:grpSpPr>
      <p:pic>
        <p:nvPicPr>
          <p:cNvPr id="7" name="Picture 6" descr="Logo, company name&#10;&#10;Description automatically generated">
            <a:extLst>
              <a:ext uri="{FF2B5EF4-FFF2-40B4-BE49-F238E27FC236}">
                <a16:creationId xmlns:a16="http://schemas.microsoft.com/office/drawing/2014/main" id="{31977E99-7B1E-1042-805B-C1E851608C31}"/>
              </a:ext>
            </a:extLst>
          </p:cNvPr>
          <p:cNvPicPr>
            <a:picLocks noChangeAspect="1"/>
          </p:cNvPicPr>
          <p:nvPr/>
        </p:nvPicPr>
        <p:blipFill>
          <a:blip r:embed="rId3"/>
          <a:stretch>
            <a:fillRect/>
          </a:stretch>
        </p:blipFill>
        <p:spPr>
          <a:xfrm>
            <a:off x="300446" y="5877840"/>
            <a:ext cx="1942691" cy="826911"/>
          </a:xfrm>
          <a:prstGeom prst="rect">
            <a:avLst/>
          </a:prstGeom>
        </p:spPr>
      </p:pic>
      <p:sp>
        <p:nvSpPr>
          <p:cNvPr id="12" name="Shape 158">
            <a:extLst>
              <a:ext uri="{FF2B5EF4-FFF2-40B4-BE49-F238E27FC236}">
                <a16:creationId xmlns:a16="http://schemas.microsoft.com/office/drawing/2014/main" id="{8280CF68-FB6F-B546-81A1-5A80C78C9B87}"/>
              </a:ext>
            </a:extLst>
          </p:cNvPr>
          <p:cNvSpPr txBox="1">
            <a:spLocks/>
          </p:cNvSpPr>
          <p:nvPr/>
        </p:nvSpPr>
        <p:spPr>
          <a:xfrm>
            <a:off x="445022" y="314761"/>
            <a:ext cx="10515599" cy="1009077"/>
          </a:xfrm>
          <a:prstGeom prst="rect">
            <a:avLst/>
          </a:prstGeom>
          <a:no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dk1"/>
              </a:buClr>
              <a:buSzPts val="1400"/>
              <a:buFont typeface="Calibri"/>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buSzPct val="25000"/>
            </a:pPr>
            <a:r>
              <a:rPr lang="en-US" sz="5400" b="1">
                <a:solidFill>
                  <a:schemeClr val="dk1"/>
                </a:solidFill>
                <a:latin typeface="Calibri"/>
                <a:ea typeface="Calibri"/>
                <a:cs typeface="Calibri"/>
                <a:sym typeface="Calibri"/>
              </a:rPr>
              <a:t>Engineering Design Problem</a:t>
            </a:r>
            <a:endParaRPr lang="en-US" sz="5400" b="1" dirty="0">
              <a:solidFill>
                <a:schemeClr val="dk1"/>
              </a:solidFill>
              <a:latin typeface="Calibri"/>
              <a:ea typeface="Calibri"/>
              <a:cs typeface="Calibri"/>
              <a:sym typeface="Calibri"/>
            </a:endParaRPr>
          </a:p>
        </p:txBody>
      </p:sp>
      <p:sp>
        <p:nvSpPr>
          <p:cNvPr id="13" name="Shape 159">
            <a:extLst>
              <a:ext uri="{FF2B5EF4-FFF2-40B4-BE49-F238E27FC236}">
                <a16:creationId xmlns:a16="http://schemas.microsoft.com/office/drawing/2014/main" id="{F126453C-2A91-814D-B85C-AE62857A907F}"/>
              </a:ext>
            </a:extLst>
          </p:cNvPr>
          <p:cNvSpPr txBox="1">
            <a:spLocks noGrp="1"/>
          </p:cNvSpPr>
          <p:nvPr>
            <p:ph type="body" idx="1"/>
          </p:nvPr>
        </p:nvSpPr>
        <p:spPr>
          <a:xfrm>
            <a:off x="579120" y="1296009"/>
            <a:ext cx="10515587" cy="1755629"/>
          </a:xfrm>
          <a:prstGeom prst="rect">
            <a:avLst/>
          </a:prstGeom>
          <a:noFill/>
          <a:ln>
            <a:noFill/>
          </a:ln>
        </p:spPr>
        <p:txBody>
          <a:bodyPr lIns="91425" tIns="45700" rIns="91425" bIns="45700" anchor="t" anchorCtr="0">
            <a:noAutofit/>
          </a:bodyPr>
          <a:lstStyle/>
          <a:p>
            <a:pPr marL="0" marR="0" lvl="0" indent="0" algn="l" rtl="0">
              <a:lnSpc>
                <a:spcPct val="90000"/>
              </a:lnSpc>
              <a:spcBef>
                <a:spcPts val="0"/>
              </a:spcBef>
              <a:buClr>
                <a:schemeClr val="dk1"/>
              </a:buClr>
              <a:buSzPct val="25000"/>
              <a:buFont typeface="Arial"/>
              <a:buNone/>
            </a:pPr>
            <a:r>
              <a:rPr lang="en-US" sz="2800" b="0" i="0" u="none" strike="noStrike" cap="none" baseline="0" dirty="0">
                <a:solidFill>
                  <a:schemeClr val="dk1"/>
                </a:solidFill>
                <a:latin typeface="Calibri"/>
                <a:ea typeface="Calibri"/>
                <a:cs typeface="Calibri"/>
                <a:sym typeface="Calibri"/>
              </a:rPr>
              <a:t>You have a friend with limited hand and wrist muscle control, making the simple daily task of putting on socks difficult.  You know there has to be a way to help your friend solve this problem.  You begin thinking about and researching the process of putting on a sock and record the following facts. </a:t>
            </a:r>
          </a:p>
        </p:txBody>
      </p:sp>
      <p:sp>
        <p:nvSpPr>
          <p:cNvPr id="14" name="Shape 160">
            <a:extLst>
              <a:ext uri="{FF2B5EF4-FFF2-40B4-BE49-F238E27FC236}">
                <a16:creationId xmlns:a16="http://schemas.microsoft.com/office/drawing/2014/main" id="{EAA6A3CE-3C0B-1E45-8F9C-95A543597122}"/>
              </a:ext>
            </a:extLst>
          </p:cNvPr>
          <p:cNvSpPr txBox="1"/>
          <p:nvPr/>
        </p:nvSpPr>
        <p:spPr>
          <a:xfrm>
            <a:off x="579120" y="3441526"/>
            <a:ext cx="10706830" cy="3765224"/>
          </a:xfrm>
          <a:prstGeom prst="rect">
            <a:avLst/>
          </a:prstGeom>
          <a:noFill/>
          <a:ln>
            <a:noFill/>
          </a:ln>
        </p:spPr>
        <p:txBody>
          <a:bodyPr lIns="91425" tIns="45700" rIns="91425" bIns="45700" anchor="t" anchorCtr="0">
            <a:noAutofit/>
          </a:bodyPr>
          <a:lstStyle/>
          <a:p>
            <a:pPr marL="228600" marR="0" lvl="0" indent="-171450" algn="l" rtl="0">
              <a:lnSpc>
                <a:spcPct val="90000"/>
              </a:lnSpc>
              <a:spcBef>
                <a:spcPts val="0"/>
              </a:spcBef>
              <a:buClr>
                <a:schemeClr val="dk1"/>
              </a:buClr>
              <a:buSzPct val="100000"/>
              <a:buFont typeface="Arial"/>
              <a:buChar char="•"/>
            </a:pPr>
            <a:r>
              <a:rPr lang="en-US" sz="1800" b="0" i="0" u="none" strike="noStrike" cap="none" baseline="0" dirty="0">
                <a:solidFill>
                  <a:schemeClr val="dk1"/>
                </a:solidFill>
                <a:latin typeface="Calibri"/>
                <a:ea typeface="Calibri"/>
                <a:cs typeface="Calibri"/>
                <a:sym typeface="Calibri"/>
              </a:rPr>
              <a:t>To complete </a:t>
            </a:r>
            <a:r>
              <a:rPr lang="en-US" sz="1800" b="1" i="0" u="none" strike="noStrike" cap="none" baseline="0" dirty="0">
                <a:solidFill>
                  <a:schemeClr val="dk1"/>
                </a:solidFill>
                <a:latin typeface="Calibri"/>
                <a:ea typeface="Calibri"/>
                <a:cs typeface="Calibri"/>
                <a:sym typeface="Calibri"/>
              </a:rPr>
              <a:t>any</a:t>
            </a:r>
            <a:r>
              <a:rPr lang="en-US" sz="1800" b="0" i="0" u="none" strike="noStrike" cap="none" baseline="0" dirty="0">
                <a:solidFill>
                  <a:schemeClr val="dk1"/>
                </a:solidFill>
                <a:latin typeface="Calibri"/>
                <a:ea typeface="Calibri"/>
                <a:cs typeface="Calibri"/>
                <a:sym typeface="Calibri"/>
              </a:rPr>
              <a:t> task, muscles must have </a:t>
            </a:r>
            <a:r>
              <a:rPr lang="en-US" sz="1800" b="1" i="0" u="none" strike="noStrike" cap="none" baseline="0" dirty="0">
                <a:solidFill>
                  <a:schemeClr val="dk1"/>
                </a:solidFill>
                <a:latin typeface="Calibri"/>
                <a:ea typeface="Calibri"/>
                <a:cs typeface="Calibri"/>
                <a:sym typeface="Calibri"/>
              </a:rPr>
              <a:t>potential (waiting) energy that is transformed (changed) into kinetic (moving) energy</a:t>
            </a:r>
            <a:r>
              <a:rPr lang="en-US" sz="1800" b="0" i="0" u="none" strike="noStrike" cap="none" baseline="0" dirty="0">
                <a:solidFill>
                  <a:schemeClr val="dk1"/>
                </a:solidFill>
                <a:latin typeface="Calibri"/>
                <a:ea typeface="Calibri"/>
                <a:cs typeface="Calibri"/>
                <a:sym typeface="Calibri"/>
              </a:rPr>
              <a:t>. </a:t>
            </a:r>
          </a:p>
          <a:p>
            <a:pPr marL="228600" marR="0" lvl="0" indent="-171450" algn="l" rtl="0">
              <a:lnSpc>
                <a:spcPct val="90000"/>
              </a:lnSpc>
              <a:spcBef>
                <a:spcPts val="1000"/>
              </a:spcBef>
              <a:buClr>
                <a:schemeClr val="dk1"/>
              </a:buClr>
              <a:buSzPct val="100000"/>
              <a:buFont typeface="Arial"/>
              <a:buChar char="•"/>
            </a:pPr>
            <a:r>
              <a:rPr lang="en-US" sz="1800" b="0" i="0" u="none" strike="noStrike" cap="none" baseline="0" dirty="0">
                <a:solidFill>
                  <a:schemeClr val="dk1"/>
                </a:solidFill>
                <a:latin typeface="Calibri"/>
                <a:ea typeface="Calibri"/>
                <a:cs typeface="Calibri"/>
                <a:sym typeface="Calibri"/>
              </a:rPr>
              <a:t>When putting a sock on, muscles pick up and lift the sock, giving it </a:t>
            </a:r>
            <a:r>
              <a:rPr lang="en-US" sz="1800" b="1" i="0" u="none" strike="noStrike" cap="none" baseline="0" dirty="0">
                <a:solidFill>
                  <a:schemeClr val="dk1"/>
                </a:solidFill>
                <a:latin typeface="Calibri"/>
                <a:ea typeface="Calibri"/>
                <a:cs typeface="Calibri"/>
                <a:sym typeface="Calibri"/>
              </a:rPr>
              <a:t>gravitational potential energy waiting to transform into kinetic energy</a:t>
            </a:r>
            <a:r>
              <a:rPr lang="en-US" sz="1800" b="0" i="0" u="none" strike="noStrike" cap="none" baseline="0" dirty="0">
                <a:solidFill>
                  <a:schemeClr val="dk1"/>
                </a:solidFill>
                <a:latin typeface="Calibri"/>
                <a:ea typeface="Calibri"/>
                <a:cs typeface="Calibri"/>
                <a:sym typeface="Calibri"/>
              </a:rPr>
              <a:t> and fall to the ground.</a:t>
            </a:r>
          </a:p>
          <a:p>
            <a:pPr marL="228600" marR="0" lvl="0" indent="-171450" algn="l" rtl="0">
              <a:lnSpc>
                <a:spcPct val="90000"/>
              </a:lnSpc>
              <a:spcBef>
                <a:spcPts val="1000"/>
              </a:spcBef>
              <a:buClr>
                <a:schemeClr val="dk1"/>
              </a:buClr>
              <a:buSzPct val="100000"/>
              <a:buFont typeface="Arial"/>
              <a:buChar char="•"/>
            </a:pPr>
            <a:r>
              <a:rPr lang="en-US" sz="1800" b="0" i="0" u="none" strike="noStrike" cap="none" baseline="0" dirty="0">
                <a:solidFill>
                  <a:schemeClr val="dk1"/>
                </a:solidFill>
                <a:latin typeface="Calibri"/>
                <a:ea typeface="Calibri"/>
                <a:cs typeface="Calibri"/>
                <a:sym typeface="Calibri"/>
              </a:rPr>
              <a:t>When putting a sock on, muscles stretch the sock, giving it </a:t>
            </a:r>
            <a:r>
              <a:rPr lang="en-US" sz="1800" b="1" i="0" u="none" strike="noStrike" cap="none" baseline="0" dirty="0">
                <a:solidFill>
                  <a:schemeClr val="dk1"/>
                </a:solidFill>
                <a:latin typeface="Calibri"/>
                <a:ea typeface="Calibri"/>
                <a:cs typeface="Calibri"/>
                <a:sym typeface="Calibri"/>
              </a:rPr>
              <a:t>elastic potential energy waiting to transform into kinetic energy</a:t>
            </a:r>
            <a:r>
              <a:rPr lang="en-US" sz="1800" b="0" i="0" u="none" strike="noStrike" cap="none" baseline="0" dirty="0">
                <a:solidFill>
                  <a:schemeClr val="dk1"/>
                </a:solidFill>
                <a:latin typeface="Calibri"/>
                <a:ea typeface="Calibri"/>
                <a:cs typeface="Calibri"/>
                <a:sym typeface="Calibri"/>
              </a:rPr>
              <a:t> and move close to the body.</a:t>
            </a:r>
          </a:p>
          <a:p>
            <a:pPr marL="228600" marR="0" lvl="0" indent="-171450" algn="l" rtl="0">
              <a:lnSpc>
                <a:spcPct val="90000"/>
              </a:lnSpc>
              <a:spcBef>
                <a:spcPts val="1000"/>
              </a:spcBef>
              <a:buClr>
                <a:schemeClr val="dk1"/>
              </a:buClr>
              <a:buSzPct val="100000"/>
              <a:buFont typeface="Arial"/>
              <a:buChar char="•"/>
            </a:pPr>
            <a:r>
              <a:rPr lang="en-US" sz="1800" b="0" i="0" u="none" strike="noStrike" cap="none" baseline="0" dirty="0">
                <a:solidFill>
                  <a:schemeClr val="dk1"/>
                </a:solidFill>
                <a:latin typeface="Calibri"/>
                <a:ea typeface="Calibri"/>
                <a:cs typeface="Calibri"/>
                <a:sym typeface="Calibri"/>
              </a:rPr>
              <a:t>The problem must be that your friend’s muscles do not have enough energy to control the gravitational potential energy and elastic potential energy in the sock.</a:t>
            </a:r>
          </a:p>
        </p:txBody>
      </p:sp>
      <p:sp>
        <p:nvSpPr>
          <p:cNvPr id="15" name="Google Shape;271;p14">
            <a:extLst>
              <a:ext uri="{FF2B5EF4-FFF2-40B4-BE49-F238E27FC236}">
                <a16:creationId xmlns:a16="http://schemas.microsoft.com/office/drawing/2014/main" id="{3047DAFE-7F4D-494A-9923-4B6D146DEACF}"/>
              </a:ext>
            </a:extLst>
          </p:cNvPr>
          <p:cNvSpPr txBox="1"/>
          <p:nvPr/>
        </p:nvSpPr>
        <p:spPr>
          <a:xfrm>
            <a:off x="2843943" y="5358000"/>
            <a:ext cx="6450600" cy="3000000"/>
          </a:xfrm>
          <a:prstGeom prst="rect">
            <a:avLst/>
          </a:prstGeom>
          <a:noFill/>
          <a:ln>
            <a:noFill/>
          </a:ln>
        </p:spPr>
        <p:txBody>
          <a:bodyPr spcFirstLastPara="1" wrap="square" lIns="91425" tIns="91425" rIns="91425" bIns="91425" anchor="ctr" anchorCtr="0">
            <a:noAutofit/>
          </a:bodyPr>
          <a:lstStyle/>
          <a:p>
            <a:pPr marL="459105" marR="831850" lvl="0" indent="0" algn="ctr" rtl="0">
              <a:lnSpc>
                <a:spcPct val="105416"/>
              </a:lnSpc>
              <a:spcBef>
                <a:spcPts val="0"/>
              </a:spcBef>
              <a:spcAft>
                <a:spcPts val="0"/>
              </a:spcAft>
              <a:buClr>
                <a:srgbClr val="000000"/>
              </a:buClr>
              <a:buSzPts val="950"/>
              <a:buFont typeface="Arial"/>
              <a:buNone/>
            </a:pPr>
            <a:r>
              <a:rPr lang="en-US" sz="950" b="0" i="1" u="none" strike="noStrike" cap="none" dirty="0">
                <a:solidFill>
                  <a:schemeClr val="dk1"/>
                </a:solidFill>
                <a:latin typeface="Times New Roman"/>
                <a:ea typeface="Times New Roman"/>
                <a:cs typeface="Times New Roman"/>
                <a:sym typeface="Times New Roman"/>
              </a:rPr>
              <a:t>This</a:t>
            </a:r>
            <a:r>
              <a:rPr lang="en-US" sz="950" b="0" i="0" u="none" strike="noStrike" cap="none" dirty="0">
                <a:solidFill>
                  <a:schemeClr val="dk1"/>
                </a:solidFill>
                <a:latin typeface="Times New Roman"/>
                <a:ea typeface="Times New Roman"/>
                <a:cs typeface="Times New Roman"/>
                <a:sym typeface="Times New Roman"/>
              </a:rPr>
              <a:t> </a:t>
            </a:r>
            <a:r>
              <a:rPr lang="en-US" sz="950" b="0" i="1" u="none" strike="noStrike" cap="none" dirty="0">
                <a:solidFill>
                  <a:schemeClr val="dk1"/>
                </a:solidFill>
                <a:latin typeface="Times New Roman"/>
                <a:ea typeface="Times New Roman"/>
                <a:cs typeface="Times New Roman"/>
                <a:sym typeface="Times New Roman"/>
              </a:rPr>
              <a:t>material</a:t>
            </a:r>
            <a:r>
              <a:rPr lang="en-US" sz="950" b="0" i="0" u="none" strike="noStrike" cap="none" dirty="0">
                <a:solidFill>
                  <a:schemeClr val="dk1"/>
                </a:solidFill>
                <a:latin typeface="Times New Roman"/>
                <a:ea typeface="Times New Roman"/>
                <a:cs typeface="Times New Roman"/>
                <a:sym typeface="Times New Roman"/>
              </a:rPr>
              <a:t> </a:t>
            </a:r>
            <a:r>
              <a:rPr lang="en-US" sz="950" b="0" i="1" u="none" strike="noStrike" cap="none" dirty="0">
                <a:solidFill>
                  <a:schemeClr val="dk1"/>
                </a:solidFill>
                <a:latin typeface="Times New Roman"/>
                <a:ea typeface="Times New Roman"/>
                <a:cs typeface="Times New Roman"/>
                <a:sym typeface="Times New Roman"/>
              </a:rPr>
              <a:t>is</a:t>
            </a:r>
            <a:r>
              <a:rPr lang="en-US" sz="950" b="0" i="0" u="none" strike="noStrike" cap="none" dirty="0">
                <a:solidFill>
                  <a:schemeClr val="dk1"/>
                </a:solidFill>
                <a:latin typeface="Times New Roman"/>
                <a:ea typeface="Times New Roman"/>
                <a:cs typeface="Times New Roman"/>
                <a:sym typeface="Times New Roman"/>
              </a:rPr>
              <a:t> </a:t>
            </a:r>
            <a:r>
              <a:rPr lang="en-US" sz="950" b="0" i="1" u="none" strike="noStrike" cap="none" dirty="0">
                <a:solidFill>
                  <a:schemeClr val="dk1"/>
                </a:solidFill>
                <a:latin typeface="Times New Roman"/>
                <a:ea typeface="Times New Roman"/>
                <a:cs typeface="Times New Roman"/>
                <a:sym typeface="Times New Roman"/>
              </a:rPr>
              <a:t>based</a:t>
            </a:r>
            <a:r>
              <a:rPr lang="en-US" sz="950" b="0" i="0" u="none" strike="noStrike" cap="none" dirty="0">
                <a:solidFill>
                  <a:schemeClr val="dk1"/>
                </a:solidFill>
                <a:latin typeface="Times New Roman"/>
                <a:ea typeface="Times New Roman"/>
                <a:cs typeface="Times New Roman"/>
                <a:sym typeface="Times New Roman"/>
              </a:rPr>
              <a:t> </a:t>
            </a:r>
            <a:r>
              <a:rPr lang="en-US" sz="950" b="0" i="1" u="none" strike="noStrike" cap="none" dirty="0">
                <a:solidFill>
                  <a:schemeClr val="dk1"/>
                </a:solidFill>
                <a:latin typeface="Times New Roman"/>
                <a:ea typeface="Times New Roman"/>
                <a:cs typeface="Times New Roman"/>
                <a:sym typeface="Times New Roman"/>
              </a:rPr>
              <a:t>upon</a:t>
            </a:r>
            <a:r>
              <a:rPr lang="en-US" sz="950" b="0" i="0" u="none" strike="noStrike" cap="none" dirty="0">
                <a:solidFill>
                  <a:schemeClr val="dk1"/>
                </a:solidFill>
                <a:latin typeface="Times New Roman"/>
                <a:ea typeface="Times New Roman"/>
                <a:cs typeface="Times New Roman"/>
                <a:sym typeface="Times New Roman"/>
              </a:rPr>
              <a:t> </a:t>
            </a:r>
            <a:r>
              <a:rPr lang="en-US" sz="950" b="0" i="1" u="none" strike="noStrike" cap="none" dirty="0">
                <a:solidFill>
                  <a:schemeClr val="dk1"/>
                </a:solidFill>
                <a:latin typeface="Times New Roman"/>
                <a:ea typeface="Times New Roman"/>
                <a:cs typeface="Times New Roman"/>
                <a:sym typeface="Times New Roman"/>
              </a:rPr>
              <a:t>work</a:t>
            </a:r>
            <a:r>
              <a:rPr lang="en-US" sz="950" b="0" i="0" u="none" strike="noStrike" cap="none" dirty="0">
                <a:solidFill>
                  <a:schemeClr val="dk1"/>
                </a:solidFill>
                <a:latin typeface="Times New Roman"/>
                <a:ea typeface="Times New Roman"/>
                <a:cs typeface="Times New Roman"/>
                <a:sym typeface="Times New Roman"/>
              </a:rPr>
              <a:t> </a:t>
            </a:r>
            <a:r>
              <a:rPr lang="en-US" sz="950" b="0" i="1" u="none" strike="noStrike" cap="none" dirty="0">
                <a:solidFill>
                  <a:schemeClr val="dk1"/>
                </a:solidFill>
                <a:latin typeface="Times New Roman"/>
                <a:ea typeface="Times New Roman"/>
                <a:cs typeface="Times New Roman"/>
                <a:sym typeface="Times New Roman"/>
              </a:rPr>
              <a:t>supported</a:t>
            </a:r>
            <a:r>
              <a:rPr lang="en-US" sz="950" b="0" i="0" u="none" strike="noStrike" cap="none" dirty="0">
                <a:solidFill>
                  <a:schemeClr val="dk1"/>
                </a:solidFill>
                <a:latin typeface="Times New Roman"/>
                <a:ea typeface="Times New Roman"/>
                <a:cs typeface="Times New Roman"/>
                <a:sym typeface="Times New Roman"/>
              </a:rPr>
              <a:t> </a:t>
            </a:r>
            <a:r>
              <a:rPr lang="en-US" sz="950" b="0" i="1" u="none" strike="noStrike" cap="none" dirty="0">
                <a:solidFill>
                  <a:schemeClr val="dk1"/>
                </a:solidFill>
                <a:latin typeface="Times New Roman"/>
                <a:ea typeface="Times New Roman"/>
                <a:cs typeface="Times New Roman"/>
                <a:sym typeface="Times New Roman"/>
              </a:rPr>
              <a:t>by</a:t>
            </a:r>
            <a:r>
              <a:rPr lang="en-US" sz="950" b="0" i="0" u="none" strike="noStrike" cap="none" dirty="0">
                <a:solidFill>
                  <a:schemeClr val="dk1"/>
                </a:solidFill>
                <a:latin typeface="Times New Roman"/>
                <a:ea typeface="Times New Roman"/>
                <a:cs typeface="Times New Roman"/>
                <a:sym typeface="Times New Roman"/>
              </a:rPr>
              <a:t> </a:t>
            </a:r>
            <a:r>
              <a:rPr lang="en-US" sz="950" b="0" i="1" u="none" strike="noStrike" cap="none" dirty="0">
                <a:solidFill>
                  <a:schemeClr val="dk1"/>
                </a:solidFill>
                <a:latin typeface="Times New Roman"/>
                <a:ea typeface="Times New Roman"/>
                <a:cs typeface="Times New Roman"/>
                <a:sym typeface="Times New Roman"/>
              </a:rPr>
              <a:t>the</a:t>
            </a:r>
            <a:r>
              <a:rPr lang="en-US" sz="950" b="0" i="0" u="none" strike="noStrike" cap="none" dirty="0">
                <a:solidFill>
                  <a:schemeClr val="dk1"/>
                </a:solidFill>
                <a:latin typeface="Times New Roman"/>
                <a:ea typeface="Times New Roman"/>
                <a:cs typeface="Times New Roman"/>
                <a:sym typeface="Times New Roman"/>
              </a:rPr>
              <a:t> </a:t>
            </a:r>
            <a:r>
              <a:rPr lang="en-US" sz="950" b="0" i="1" u="none" strike="noStrike" cap="none" dirty="0">
                <a:solidFill>
                  <a:schemeClr val="dk1"/>
                </a:solidFill>
                <a:latin typeface="Times New Roman"/>
                <a:ea typeface="Times New Roman"/>
                <a:cs typeface="Times New Roman"/>
                <a:sym typeface="Times New Roman"/>
              </a:rPr>
              <a:t>Engineering</a:t>
            </a:r>
            <a:r>
              <a:rPr lang="en-US" sz="950" b="0" i="0" u="none" strike="noStrike" cap="none" dirty="0">
                <a:solidFill>
                  <a:schemeClr val="dk1"/>
                </a:solidFill>
                <a:latin typeface="Times New Roman"/>
                <a:ea typeface="Times New Roman"/>
                <a:cs typeface="Times New Roman"/>
                <a:sym typeface="Times New Roman"/>
              </a:rPr>
              <a:t> </a:t>
            </a:r>
            <a:r>
              <a:rPr lang="en-US" sz="950" b="0" i="1" u="none" strike="noStrike" cap="none" dirty="0">
                <a:solidFill>
                  <a:schemeClr val="dk1"/>
                </a:solidFill>
                <a:latin typeface="Times New Roman"/>
                <a:ea typeface="Times New Roman"/>
                <a:cs typeface="Times New Roman"/>
                <a:sym typeface="Times New Roman"/>
              </a:rPr>
              <a:t>Science</a:t>
            </a:r>
            <a:r>
              <a:rPr lang="en-US" sz="950" b="0" i="0" u="none" strike="noStrike" cap="none" dirty="0">
                <a:solidFill>
                  <a:schemeClr val="dk1"/>
                </a:solidFill>
                <a:latin typeface="Times New Roman"/>
                <a:ea typeface="Times New Roman"/>
                <a:cs typeface="Times New Roman"/>
                <a:sym typeface="Times New Roman"/>
              </a:rPr>
              <a:t> </a:t>
            </a:r>
            <a:r>
              <a:rPr lang="en-US" sz="950" b="0" i="1" u="none" strike="noStrike" cap="none" dirty="0">
                <a:solidFill>
                  <a:schemeClr val="dk1"/>
                </a:solidFill>
                <a:latin typeface="Times New Roman"/>
                <a:ea typeface="Times New Roman"/>
                <a:cs typeface="Times New Roman"/>
                <a:sym typeface="Times New Roman"/>
              </a:rPr>
              <a:t>Foundation of Dayton under</a:t>
            </a:r>
            <a:r>
              <a:rPr lang="en-US" sz="950" b="0" i="0" u="none" strike="noStrike" cap="none" dirty="0">
                <a:solidFill>
                  <a:schemeClr val="dk1"/>
                </a:solidFill>
                <a:latin typeface="Times New Roman"/>
                <a:ea typeface="Times New Roman"/>
                <a:cs typeface="Times New Roman"/>
                <a:sym typeface="Times New Roman"/>
              </a:rPr>
              <a:t> </a:t>
            </a:r>
            <a:endParaRPr sz="950" b="0" i="0" u="none" strike="noStrike" cap="none" dirty="0">
              <a:solidFill>
                <a:schemeClr val="dk1"/>
              </a:solidFill>
              <a:latin typeface="Times New Roman"/>
              <a:ea typeface="Times New Roman"/>
              <a:cs typeface="Times New Roman"/>
              <a:sym typeface="Times New Roman"/>
            </a:endParaRPr>
          </a:p>
          <a:p>
            <a:pPr marL="459105" marR="831850" lvl="0" indent="0" algn="ctr" rtl="0">
              <a:lnSpc>
                <a:spcPct val="105416"/>
              </a:lnSpc>
              <a:spcBef>
                <a:spcPts val="0"/>
              </a:spcBef>
              <a:spcAft>
                <a:spcPts val="3600"/>
              </a:spcAft>
              <a:buClr>
                <a:srgbClr val="000000"/>
              </a:buClr>
              <a:buSzPts val="950"/>
              <a:buFont typeface="Arial"/>
              <a:buNone/>
            </a:pPr>
            <a:r>
              <a:rPr lang="en-US" sz="950" b="0" i="1" u="none" strike="noStrike" cap="none" dirty="0">
                <a:solidFill>
                  <a:schemeClr val="dk1"/>
                </a:solidFill>
                <a:latin typeface="Times New Roman"/>
                <a:ea typeface="Times New Roman"/>
                <a:cs typeface="Times New Roman"/>
                <a:sym typeface="Times New Roman"/>
              </a:rPr>
              <a:t>Grant</a:t>
            </a:r>
            <a:r>
              <a:rPr lang="en-US" sz="950" b="0" i="0" u="none" strike="noStrike" cap="none" dirty="0">
                <a:solidFill>
                  <a:schemeClr val="dk1"/>
                </a:solidFill>
                <a:latin typeface="Times New Roman"/>
                <a:ea typeface="Times New Roman"/>
                <a:cs typeface="Times New Roman"/>
                <a:sym typeface="Times New Roman"/>
              </a:rPr>
              <a:t> </a:t>
            </a:r>
            <a:r>
              <a:rPr lang="en-US" sz="950" b="0" i="1" u="none" strike="noStrike" cap="none" dirty="0">
                <a:solidFill>
                  <a:schemeClr val="dk1"/>
                </a:solidFill>
                <a:latin typeface="Times New Roman"/>
                <a:ea typeface="Times New Roman"/>
                <a:cs typeface="Times New Roman"/>
                <a:sym typeface="Times New Roman"/>
              </a:rPr>
              <a:t>No.</a:t>
            </a:r>
            <a:r>
              <a:rPr lang="en-US" sz="950" b="0" i="0" u="none" strike="noStrike" cap="none" dirty="0">
                <a:solidFill>
                  <a:schemeClr val="dk1"/>
                </a:solidFill>
                <a:latin typeface="Times New Roman"/>
                <a:ea typeface="Times New Roman"/>
                <a:cs typeface="Times New Roman"/>
                <a:sym typeface="Times New Roman"/>
              </a:rPr>
              <a:t> </a:t>
            </a:r>
            <a:r>
              <a:rPr lang="en-US" sz="950" b="0" i="1" u="none" strike="noStrike" cap="none" dirty="0">
                <a:solidFill>
                  <a:schemeClr val="dk1"/>
                </a:solidFill>
                <a:latin typeface="Times New Roman"/>
                <a:ea typeface="Times New Roman"/>
                <a:cs typeface="Times New Roman"/>
                <a:sym typeface="Times New Roman"/>
              </a:rPr>
              <a:t>AD2018-0001</a:t>
            </a:r>
            <a:r>
              <a:rPr lang="en-US" sz="950" b="0" i="0" u="none" strike="noStrike" cap="none" dirty="0">
                <a:solidFill>
                  <a:schemeClr val="dk1"/>
                </a:solidFill>
                <a:latin typeface="Times New Roman"/>
                <a:ea typeface="Times New Roman"/>
                <a:cs typeface="Times New Roman"/>
                <a:sym typeface="Times New Roman"/>
              </a:rPr>
              <a:t> </a:t>
            </a:r>
            <a:r>
              <a:rPr lang="en-US" sz="950" b="0" i="1" u="none" strike="noStrike" cap="none" dirty="0">
                <a:solidFill>
                  <a:schemeClr val="dk1"/>
                </a:solidFill>
                <a:latin typeface="Times New Roman"/>
                <a:ea typeface="Times New Roman"/>
                <a:cs typeface="Times New Roman"/>
                <a:sym typeface="Times New Roman"/>
              </a:rPr>
              <a:t>and</a:t>
            </a:r>
            <a:r>
              <a:rPr lang="en-US" sz="950" b="0" i="0" u="none" strike="noStrike" cap="none" dirty="0">
                <a:solidFill>
                  <a:schemeClr val="dk1"/>
                </a:solidFill>
                <a:latin typeface="Times New Roman"/>
                <a:ea typeface="Times New Roman"/>
                <a:cs typeface="Times New Roman"/>
                <a:sym typeface="Times New Roman"/>
              </a:rPr>
              <a:t> </a:t>
            </a:r>
            <a:r>
              <a:rPr lang="en-US" sz="950" b="0" i="1" u="none" strike="noStrike" cap="none" dirty="0">
                <a:solidFill>
                  <a:schemeClr val="dk1"/>
                </a:solidFill>
                <a:latin typeface="Times New Roman"/>
                <a:ea typeface="Times New Roman"/>
                <a:cs typeface="Times New Roman"/>
                <a:sym typeface="Times New Roman"/>
              </a:rPr>
              <a:t>through a 2017-18  grant from the Marianist Foundation.</a:t>
            </a:r>
            <a:endParaRPr sz="1400" b="0" i="0" u="none" strike="noStrike" cap="none" dirty="0">
              <a:solidFill>
                <a:srgbClr val="000000"/>
              </a:solidFill>
              <a:latin typeface="Arial"/>
              <a:ea typeface="Arial"/>
              <a:cs typeface="Arial"/>
              <a:sym typeface="Arial"/>
            </a:endParaRPr>
          </a:p>
        </p:txBody>
      </p:sp>
    </p:spTree>
  </p:cSld>
  <p:clrMapOvr>
    <a:masterClrMapping/>
  </p:clrMapOvr>
  <p:transition spd="slow">
    <p:fade thruBlk="1"/>
  </p:transition>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lt2"/>
        </a:solidFill>
        <a:effectLst/>
      </p:bgPr>
    </p:bg>
    <p:spTree>
      <p:nvGrpSpPr>
        <p:cNvPr id="1" name="Shape 174"/>
        <p:cNvGrpSpPr/>
        <p:nvPr/>
      </p:nvGrpSpPr>
      <p:grpSpPr>
        <a:xfrm>
          <a:off x="0" y="0"/>
          <a:ext cx="0" cy="0"/>
          <a:chOff x="0" y="0"/>
          <a:chExt cx="0" cy="0"/>
        </a:xfrm>
      </p:grpSpPr>
      <p:pic>
        <p:nvPicPr>
          <p:cNvPr id="7" name="Picture 6" descr="Logo, company name&#10;&#10;Description automatically generated">
            <a:extLst>
              <a:ext uri="{FF2B5EF4-FFF2-40B4-BE49-F238E27FC236}">
                <a16:creationId xmlns:a16="http://schemas.microsoft.com/office/drawing/2014/main" id="{EADCB44A-2BE1-794B-8CC3-5389BAD4FCD7}"/>
              </a:ext>
            </a:extLst>
          </p:cNvPr>
          <p:cNvPicPr>
            <a:picLocks noChangeAspect="1"/>
          </p:cNvPicPr>
          <p:nvPr/>
        </p:nvPicPr>
        <p:blipFill>
          <a:blip r:embed="rId3"/>
          <a:stretch>
            <a:fillRect/>
          </a:stretch>
        </p:blipFill>
        <p:spPr>
          <a:xfrm>
            <a:off x="300446" y="5877840"/>
            <a:ext cx="1942691" cy="826911"/>
          </a:xfrm>
          <a:prstGeom prst="rect">
            <a:avLst/>
          </a:prstGeom>
        </p:spPr>
      </p:pic>
      <p:sp>
        <p:nvSpPr>
          <p:cNvPr id="12" name="Shape 166">
            <a:extLst>
              <a:ext uri="{FF2B5EF4-FFF2-40B4-BE49-F238E27FC236}">
                <a16:creationId xmlns:a16="http://schemas.microsoft.com/office/drawing/2014/main" id="{64D8756A-150E-014B-8DDA-1F52E4C975EC}"/>
              </a:ext>
            </a:extLst>
          </p:cNvPr>
          <p:cNvSpPr txBox="1">
            <a:spLocks noGrp="1"/>
          </p:cNvSpPr>
          <p:nvPr>
            <p:ph type="title"/>
          </p:nvPr>
        </p:nvSpPr>
        <p:spPr>
          <a:xfrm>
            <a:off x="457548" y="668194"/>
            <a:ext cx="10515599" cy="1041060"/>
          </a:xfrm>
          <a:prstGeom prst="rect">
            <a:avLst/>
          </a:prstGeom>
          <a:noFill/>
          <a:ln>
            <a:noFill/>
          </a:ln>
        </p:spPr>
        <p:txBody>
          <a:bodyPr lIns="91425" tIns="45700" rIns="91425" bIns="45700" anchor="ctr" anchorCtr="0">
            <a:noAutofit/>
          </a:bodyPr>
          <a:lstStyle/>
          <a:p>
            <a:pPr marL="0" marR="0" lvl="0" indent="0" algn="l" rtl="0">
              <a:lnSpc>
                <a:spcPct val="90000"/>
              </a:lnSpc>
              <a:spcBef>
                <a:spcPts val="0"/>
              </a:spcBef>
              <a:buClr>
                <a:schemeClr val="dk1"/>
              </a:buClr>
              <a:buSzPct val="25000"/>
              <a:buFont typeface="Calibri"/>
              <a:buNone/>
            </a:pPr>
            <a:r>
              <a:rPr lang="en-US" sz="5400" b="1" i="0" u="none" strike="noStrike" cap="none" baseline="0" dirty="0">
                <a:solidFill>
                  <a:schemeClr val="dk1"/>
                </a:solidFill>
                <a:latin typeface="Calibri"/>
                <a:ea typeface="Calibri"/>
                <a:cs typeface="Calibri"/>
                <a:sym typeface="Calibri"/>
              </a:rPr>
              <a:t>Engineering Design Challenge</a:t>
            </a:r>
            <a:br>
              <a:rPr lang="en-US" sz="5400" b="0" i="0" u="none" strike="noStrike" cap="none" baseline="0" dirty="0">
                <a:solidFill>
                  <a:schemeClr val="dk1"/>
                </a:solidFill>
                <a:latin typeface="Calibri"/>
                <a:ea typeface="Calibri"/>
                <a:cs typeface="Calibri"/>
                <a:sym typeface="Calibri"/>
              </a:rPr>
            </a:br>
            <a:endParaRPr lang="en-US" sz="5400" b="0" i="0" u="none" strike="noStrike" cap="none" baseline="0" dirty="0">
              <a:solidFill>
                <a:schemeClr val="dk1"/>
              </a:solidFill>
              <a:latin typeface="Calibri"/>
              <a:ea typeface="Calibri"/>
              <a:cs typeface="Calibri"/>
              <a:sym typeface="Calibri"/>
            </a:endParaRPr>
          </a:p>
        </p:txBody>
      </p:sp>
      <p:sp>
        <p:nvSpPr>
          <p:cNvPr id="13" name="Shape 167">
            <a:extLst>
              <a:ext uri="{FF2B5EF4-FFF2-40B4-BE49-F238E27FC236}">
                <a16:creationId xmlns:a16="http://schemas.microsoft.com/office/drawing/2014/main" id="{BD978E1D-1274-3C45-9C93-6129613A1820}"/>
              </a:ext>
            </a:extLst>
          </p:cNvPr>
          <p:cNvSpPr txBox="1">
            <a:spLocks noGrp="1"/>
          </p:cNvSpPr>
          <p:nvPr>
            <p:ph type="body" idx="1"/>
          </p:nvPr>
        </p:nvSpPr>
        <p:spPr>
          <a:xfrm>
            <a:off x="579120" y="2175787"/>
            <a:ext cx="11033759" cy="4539032"/>
          </a:xfrm>
          <a:prstGeom prst="rect">
            <a:avLst/>
          </a:prstGeom>
          <a:noFill/>
          <a:ln>
            <a:noFill/>
          </a:ln>
        </p:spPr>
        <p:txBody>
          <a:bodyPr lIns="91425" tIns="45700" rIns="91425" bIns="45700" anchor="t" anchorCtr="0">
            <a:noAutofit/>
          </a:bodyPr>
          <a:lstStyle/>
          <a:p>
            <a:pPr marL="0" marR="0" lvl="0" indent="0" algn="ctr" rtl="0">
              <a:lnSpc>
                <a:spcPct val="90000"/>
              </a:lnSpc>
              <a:spcBef>
                <a:spcPts val="0"/>
              </a:spcBef>
              <a:buClr>
                <a:schemeClr val="dk1"/>
              </a:buClr>
              <a:buFont typeface="Arial"/>
              <a:buNone/>
            </a:pPr>
            <a:endParaRPr sz="2400" b="0" i="0" u="none" strike="noStrike" cap="none" baseline="0" dirty="0">
              <a:solidFill>
                <a:schemeClr val="dk1"/>
              </a:solidFill>
              <a:latin typeface="Calibri"/>
              <a:ea typeface="Calibri"/>
              <a:cs typeface="Calibri"/>
              <a:sym typeface="Calibri"/>
            </a:endParaRPr>
          </a:p>
          <a:p>
            <a:pPr marL="228600" marR="0" lvl="0" indent="-177800" algn="l" rtl="0">
              <a:lnSpc>
                <a:spcPct val="90000"/>
              </a:lnSpc>
              <a:spcBef>
                <a:spcPts val="1000"/>
              </a:spcBef>
              <a:buClr>
                <a:schemeClr val="dk1"/>
              </a:buClr>
              <a:buSzPct val="100000"/>
              <a:buFont typeface="Arial"/>
              <a:buChar char="•"/>
            </a:pPr>
            <a:r>
              <a:rPr lang="en-US" sz="2400" b="0" i="0" u="none" strike="noStrike" cap="none" baseline="0" dirty="0">
                <a:solidFill>
                  <a:schemeClr val="dk1"/>
                </a:solidFill>
                <a:latin typeface="Calibri"/>
                <a:ea typeface="Calibri"/>
                <a:cs typeface="Calibri"/>
                <a:sym typeface="Calibri"/>
              </a:rPr>
              <a:t>Pulling on a sock is difficult for people with limited hand and wrist muscle control.  It is a struggle for their muscles to overcome the sock’s elastic potential energy when stretched, and its gravitational potential energy when lifted.  </a:t>
            </a:r>
          </a:p>
          <a:p>
            <a:pPr marL="228600" marR="0" lvl="0" indent="-177800" algn="l" rtl="0">
              <a:lnSpc>
                <a:spcPct val="90000"/>
              </a:lnSpc>
              <a:spcBef>
                <a:spcPts val="1000"/>
              </a:spcBef>
              <a:buClr>
                <a:schemeClr val="dk1"/>
              </a:buClr>
              <a:buSzPct val="100000"/>
              <a:buFont typeface="Arial"/>
              <a:buChar char="•"/>
            </a:pPr>
            <a:r>
              <a:rPr lang="en-US" sz="2400" b="0" i="0" u="none" strike="noStrike" cap="none" baseline="0" dirty="0">
                <a:solidFill>
                  <a:schemeClr val="dk1"/>
                </a:solidFill>
                <a:latin typeface="Calibri"/>
                <a:ea typeface="Calibri"/>
                <a:cs typeface="Calibri"/>
                <a:sym typeface="Calibri"/>
              </a:rPr>
              <a:t>Now that you know the cause of the problem, you decide to take on the challenge of designing a solution!  Your challenge is to use only the materials available to design and build a device prototype that can help people pull on their socks independently.</a:t>
            </a:r>
          </a:p>
        </p:txBody>
      </p:sp>
      <p:sp>
        <p:nvSpPr>
          <p:cNvPr id="14" name="Shape 168">
            <a:extLst>
              <a:ext uri="{FF2B5EF4-FFF2-40B4-BE49-F238E27FC236}">
                <a16:creationId xmlns:a16="http://schemas.microsoft.com/office/drawing/2014/main" id="{00CF5384-E6DE-4F4D-98A6-DD07FC3BAE44}"/>
              </a:ext>
            </a:extLst>
          </p:cNvPr>
          <p:cNvSpPr txBox="1"/>
          <p:nvPr/>
        </p:nvSpPr>
        <p:spPr>
          <a:xfrm>
            <a:off x="838199" y="1226125"/>
            <a:ext cx="10515599" cy="1193464"/>
          </a:xfrm>
          <a:prstGeom prst="rect">
            <a:avLst/>
          </a:prstGeom>
          <a:noFill/>
          <a:ln>
            <a:noFill/>
          </a:ln>
        </p:spPr>
        <p:txBody>
          <a:bodyPr lIns="91425" tIns="45700" rIns="91425" bIns="45700" anchor="ctr" anchorCtr="0">
            <a:noAutofit/>
          </a:bodyPr>
          <a:lstStyle/>
          <a:p>
            <a:pPr marL="0" marR="0" lvl="0" indent="0" algn="ctr" rtl="0">
              <a:lnSpc>
                <a:spcPct val="90000"/>
              </a:lnSpc>
              <a:spcBef>
                <a:spcPts val="0"/>
              </a:spcBef>
              <a:buClr>
                <a:schemeClr val="dk1"/>
              </a:buClr>
              <a:buSzPct val="25000"/>
              <a:buFont typeface="Calibri"/>
              <a:buNone/>
            </a:pPr>
            <a:r>
              <a:rPr lang="en-US" sz="3500" b="1" i="0" u="none" strike="noStrike" cap="none" baseline="0" dirty="0">
                <a:solidFill>
                  <a:schemeClr val="dk1"/>
                </a:solidFill>
                <a:latin typeface="Calibri"/>
                <a:ea typeface="Calibri"/>
                <a:cs typeface="Calibri"/>
                <a:sym typeface="Calibri"/>
              </a:rPr>
              <a:t>Today you are a mechanical engineer</a:t>
            </a:r>
          </a:p>
          <a:p>
            <a:pPr marL="0" marR="0" lvl="0" indent="0" algn="ctr" rtl="0">
              <a:lnSpc>
                <a:spcPct val="90000"/>
              </a:lnSpc>
              <a:spcBef>
                <a:spcPts val="0"/>
              </a:spcBef>
              <a:buClr>
                <a:schemeClr val="dk1"/>
              </a:buClr>
              <a:buSzPct val="25000"/>
              <a:buFont typeface="Calibri"/>
              <a:buNone/>
            </a:pPr>
            <a:r>
              <a:rPr lang="en-US" sz="3500" b="1" i="0" u="none" strike="noStrike" cap="none" baseline="0" dirty="0">
                <a:solidFill>
                  <a:schemeClr val="dk1"/>
                </a:solidFill>
                <a:latin typeface="Calibri"/>
                <a:ea typeface="Calibri"/>
                <a:cs typeface="Calibri"/>
                <a:sym typeface="Calibri"/>
              </a:rPr>
              <a:t>You will design, build, and test an assistive device!</a:t>
            </a:r>
          </a:p>
        </p:txBody>
      </p:sp>
      <p:sp>
        <p:nvSpPr>
          <p:cNvPr id="15" name="Google Shape;271;p14">
            <a:extLst>
              <a:ext uri="{FF2B5EF4-FFF2-40B4-BE49-F238E27FC236}">
                <a16:creationId xmlns:a16="http://schemas.microsoft.com/office/drawing/2014/main" id="{48DD2E8E-A468-8046-8553-FDB7135DC0DC}"/>
              </a:ext>
            </a:extLst>
          </p:cNvPr>
          <p:cNvSpPr txBox="1"/>
          <p:nvPr/>
        </p:nvSpPr>
        <p:spPr>
          <a:xfrm>
            <a:off x="2843943" y="5358000"/>
            <a:ext cx="6450600" cy="3000000"/>
          </a:xfrm>
          <a:prstGeom prst="rect">
            <a:avLst/>
          </a:prstGeom>
          <a:noFill/>
          <a:ln>
            <a:noFill/>
          </a:ln>
        </p:spPr>
        <p:txBody>
          <a:bodyPr spcFirstLastPara="1" wrap="square" lIns="91425" tIns="91425" rIns="91425" bIns="91425" anchor="ctr" anchorCtr="0">
            <a:noAutofit/>
          </a:bodyPr>
          <a:lstStyle/>
          <a:p>
            <a:pPr marL="459105" marR="831850" lvl="0" indent="0" algn="ctr" rtl="0">
              <a:lnSpc>
                <a:spcPct val="105416"/>
              </a:lnSpc>
              <a:spcBef>
                <a:spcPts val="0"/>
              </a:spcBef>
              <a:spcAft>
                <a:spcPts val="0"/>
              </a:spcAft>
              <a:buClr>
                <a:srgbClr val="000000"/>
              </a:buClr>
              <a:buSzPts val="950"/>
              <a:buFont typeface="Arial"/>
              <a:buNone/>
            </a:pPr>
            <a:r>
              <a:rPr lang="en-US" sz="950" b="0" i="1" u="none" strike="noStrike" cap="none" dirty="0">
                <a:solidFill>
                  <a:schemeClr val="dk1"/>
                </a:solidFill>
                <a:latin typeface="Times New Roman"/>
                <a:ea typeface="Times New Roman"/>
                <a:cs typeface="Times New Roman"/>
                <a:sym typeface="Times New Roman"/>
              </a:rPr>
              <a:t>This</a:t>
            </a:r>
            <a:r>
              <a:rPr lang="en-US" sz="950" b="0" i="0" u="none" strike="noStrike" cap="none" dirty="0">
                <a:solidFill>
                  <a:schemeClr val="dk1"/>
                </a:solidFill>
                <a:latin typeface="Times New Roman"/>
                <a:ea typeface="Times New Roman"/>
                <a:cs typeface="Times New Roman"/>
                <a:sym typeface="Times New Roman"/>
              </a:rPr>
              <a:t> </a:t>
            </a:r>
            <a:r>
              <a:rPr lang="en-US" sz="950" b="0" i="1" u="none" strike="noStrike" cap="none" dirty="0">
                <a:solidFill>
                  <a:schemeClr val="dk1"/>
                </a:solidFill>
                <a:latin typeface="Times New Roman"/>
                <a:ea typeface="Times New Roman"/>
                <a:cs typeface="Times New Roman"/>
                <a:sym typeface="Times New Roman"/>
              </a:rPr>
              <a:t>material</a:t>
            </a:r>
            <a:r>
              <a:rPr lang="en-US" sz="950" b="0" i="0" u="none" strike="noStrike" cap="none" dirty="0">
                <a:solidFill>
                  <a:schemeClr val="dk1"/>
                </a:solidFill>
                <a:latin typeface="Times New Roman"/>
                <a:ea typeface="Times New Roman"/>
                <a:cs typeface="Times New Roman"/>
                <a:sym typeface="Times New Roman"/>
              </a:rPr>
              <a:t> </a:t>
            </a:r>
            <a:r>
              <a:rPr lang="en-US" sz="950" b="0" i="1" u="none" strike="noStrike" cap="none" dirty="0">
                <a:solidFill>
                  <a:schemeClr val="dk1"/>
                </a:solidFill>
                <a:latin typeface="Times New Roman"/>
                <a:ea typeface="Times New Roman"/>
                <a:cs typeface="Times New Roman"/>
                <a:sym typeface="Times New Roman"/>
              </a:rPr>
              <a:t>is</a:t>
            </a:r>
            <a:r>
              <a:rPr lang="en-US" sz="950" b="0" i="0" u="none" strike="noStrike" cap="none" dirty="0">
                <a:solidFill>
                  <a:schemeClr val="dk1"/>
                </a:solidFill>
                <a:latin typeface="Times New Roman"/>
                <a:ea typeface="Times New Roman"/>
                <a:cs typeface="Times New Roman"/>
                <a:sym typeface="Times New Roman"/>
              </a:rPr>
              <a:t> </a:t>
            </a:r>
            <a:r>
              <a:rPr lang="en-US" sz="950" b="0" i="1" u="none" strike="noStrike" cap="none" dirty="0">
                <a:solidFill>
                  <a:schemeClr val="dk1"/>
                </a:solidFill>
                <a:latin typeface="Times New Roman"/>
                <a:ea typeface="Times New Roman"/>
                <a:cs typeface="Times New Roman"/>
                <a:sym typeface="Times New Roman"/>
              </a:rPr>
              <a:t>based</a:t>
            </a:r>
            <a:r>
              <a:rPr lang="en-US" sz="950" b="0" i="0" u="none" strike="noStrike" cap="none" dirty="0">
                <a:solidFill>
                  <a:schemeClr val="dk1"/>
                </a:solidFill>
                <a:latin typeface="Times New Roman"/>
                <a:ea typeface="Times New Roman"/>
                <a:cs typeface="Times New Roman"/>
                <a:sym typeface="Times New Roman"/>
              </a:rPr>
              <a:t> </a:t>
            </a:r>
            <a:r>
              <a:rPr lang="en-US" sz="950" b="0" i="1" u="none" strike="noStrike" cap="none" dirty="0">
                <a:solidFill>
                  <a:schemeClr val="dk1"/>
                </a:solidFill>
                <a:latin typeface="Times New Roman"/>
                <a:ea typeface="Times New Roman"/>
                <a:cs typeface="Times New Roman"/>
                <a:sym typeface="Times New Roman"/>
              </a:rPr>
              <a:t>upon</a:t>
            </a:r>
            <a:r>
              <a:rPr lang="en-US" sz="950" b="0" i="0" u="none" strike="noStrike" cap="none" dirty="0">
                <a:solidFill>
                  <a:schemeClr val="dk1"/>
                </a:solidFill>
                <a:latin typeface="Times New Roman"/>
                <a:ea typeface="Times New Roman"/>
                <a:cs typeface="Times New Roman"/>
                <a:sym typeface="Times New Roman"/>
              </a:rPr>
              <a:t> </a:t>
            </a:r>
            <a:r>
              <a:rPr lang="en-US" sz="950" b="0" i="1" u="none" strike="noStrike" cap="none" dirty="0">
                <a:solidFill>
                  <a:schemeClr val="dk1"/>
                </a:solidFill>
                <a:latin typeface="Times New Roman"/>
                <a:ea typeface="Times New Roman"/>
                <a:cs typeface="Times New Roman"/>
                <a:sym typeface="Times New Roman"/>
              </a:rPr>
              <a:t>work</a:t>
            </a:r>
            <a:r>
              <a:rPr lang="en-US" sz="950" b="0" i="0" u="none" strike="noStrike" cap="none" dirty="0">
                <a:solidFill>
                  <a:schemeClr val="dk1"/>
                </a:solidFill>
                <a:latin typeface="Times New Roman"/>
                <a:ea typeface="Times New Roman"/>
                <a:cs typeface="Times New Roman"/>
                <a:sym typeface="Times New Roman"/>
              </a:rPr>
              <a:t> </a:t>
            </a:r>
            <a:r>
              <a:rPr lang="en-US" sz="950" b="0" i="1" u="none" strike="noStrike" cap="none" dirty="0">
                <a:solidFill>
                  <a:schemeClr val="dk1"/>
                </a:solidFill>
                <a:latin typeface="Times New Roman"/>
                <a:ea typeface="Times New Roman"/>
                <a:cs typeface="Times New Roman"/>
                <a:sym typeface="Times New Roman"/>
              </a:rPr>
              <a:t>supported</a:t>
            </a:r>
            <a:r>
              <a:rPr lang="en-US" sz="950" b="0" i="0" u="none" strike="noStrike" cap="none" dirty="0">
                <a:solidFill>
                  <a:schemeClr val="dk1"/>
                </a:solidFill>
                <a:latin typeface="Times New Roman"/>
                <a:ea typeface="Times New Roman"/>
                <a:cs typeface="Times New Roman"/>
                <a:sym typeface="Times New Roman"/>
              </a:rPr>
              <a:t> </a:t>
            </a:r>
            <a:r>
              <a:rPr lang="en-US" sz="950" b="0" i="1" u="none" strike="noStrike" cap="none" dirty="0">
                <a:solidFill>
                  <a:schemeClr val="dk1"/>
                </a:solidFill>
                <a:latin typeface="Times New Roman"/>
                <a:ea typeface="Times New Roman"/>
                <a:cs typeface="Times New Roman"/>
                <a:sym typeface="Times New Roman"/>
              </a:rPr>
              <a:t>by</a:t>
            </a:r>
            <a:r>
              <a:rPr lang="en-US" sz="950" b="0" i="0" u="none" strike="noStrike" cap="none" dirty="0">
                <a:solidFill>
                  <a:schemeClr val="dk1"/>
                </a:solidFill>
                <a:latin typeface="Times New Roman"/>
                <a:ea typeface="Times New Roman"/>
                <a:cs typeface="Times New Roman"/>
                <a:sym typeface="Times New Roman"/>
              </a:rPr>
              <a:t> </a:t>
            </a:r>
            <a:r>
              <a:rPr lang="en-US" sz="950" b="0" i="1" u="none" strike="noStrike" cap="none" dirty="0">
                <a:solidFill>
                  <a:schemeClr val="dk1"/>
                </a:solidFill>
                <a:latin typeface="Times New Roman"/>
                <a:ea typeface="Times New Roman"/>
                <a:cs typeface="Times New Roman"/>
                <a:sym typeface="Times New Roman"/>
              </a:rPr>
              <a:t>the</a:t>
            </a:r>
            <a:r>
              <a:rPr lang="en-US" sz="950" b="0" i="0" u="none" strike="noStrike" cap="none" dirty="0">
                <a:solidFill>
                  <a:schemeClr val="dk1"/>
                </a:solidFill>
                <a:latin typeface="Times New Roman"/>
                <a:ea typeface="Times New Roman"/>
                <a:cs typeface="Times New Roman"/>
                <a:sym typeface="Times New Roman"/>
              </a:rPr>
              <a:t> </a:t>
            </a:r>
            <a:r>
              <a:rPr lang="en-US" sz="950" b="0" i="1" u="none" strike="noStrike" cap="none" dirty="0">
                <a:solidFill>
                  <a:schemeClr val="dk1"/>
                </a:solidFill>
                <a:latin typeface="Times New Roman"/>
                <a:ea typeface="Times New Roman"/>
                <a:cs typeface="Times New Roman"/>
                <a:sym typeface="Times New Roman"/>
              </a:rPr>
              <a:t>Engineering</a:t>
            </a:r>
            <a:r>
              <a:rPr lang="en-US" sz="950" b="0" i="0" u="none" strike="noStrike" cap="none" dirty="0">
                <a:solidFill>
                  <a:schemeClr val="dk1"/>
                </a:solidFill>
                <a:latin typeface="Times New Roman"/>
                <a:ea typeface="Times New Roman"/>
                <a:cs typeface="Times New Roman"/>
                <a:sym typeface="Times New Roman"/>
              </a:rPr>
              <a:t> </a:t>
            </a:r>
            <a:r>
              <a:rPr lang="en-US" sz="950" b="0" i="1" u="none" strike="noStrike" cap="none" dirty="0">
                <a:solidFill>
                  <a:schemeClr val="dk1"/>
                </a:solidFill>
                <a:latin typeface="Times New Roman"/>
                <a:ea typeface="Times New Roman"/>
                <a:cs typeface="Times New Roman"/>
                <a:sym typeface="Times New Roman"/>
              </a:rPr>
              <a:t>Science</a:t>
            </a:r>
            <a:r>
              <a:rPr lang="en-US" sz="950" b="0" i="0" u="none" strike="noStrike" cap="none" dirty="0">
                <a:solidFill>
                  <a:schemeClr val="dk1"/>
                </a:solidFill>
                <a:latin typeface="Times New Roman"/>
                <a:ea typeface="Times New Roman"/>
                <a:cs typeface="Times New Roman"/>
                <a:sym typeface="Times New Roman"/>
              </a:rPr>
              <a:t> </a:t>
            </a:r>
            <a:r>
              <a:rPr lang="en-US" sz="950" b="0" i="1" u="none" strike="noStrike" cap="none" dirty="0">
                <a:solidFill>
                  <a:schemeClr val="dk1"/>
                </a:solidFill>
                <a:latin typeface="Times New Roman"/>
                <a:ea typeface="Times New Roman"/>
                <a:cs typeface="Times New Roman"/>
                <a:sym typeface="Times New Roman"/>
              </a:rPr>
              <a:t>Foundation of Dayton under</a:t>
            </a:r>
            <a:r>
              <a:rPr lang="en-US" sz="950" b="0" i="0" u="none" strike="noStrike" cap="none" dirty="0">
                <a:solidFill>
                  <a:schemeClr val="dk1"/>
                </a:solidFill>
                <a:latin typeface="Times New Roman"/>
                <a:ea typeface="Times New Roman"/>
                <a:cs typeface="Times New Roman"/>
                <a:sym typeface="Times New Roman"/>
              </a:rPr>
              <a:t> </a:t>
            </a:r>
            <a:endParaRPr sz="950" b="0" i="0" u="none" strike="noStrike" cap="none" dirty="0">
              <a:solidFill>
                <a:schemeClr val="dk1"/>
              </a:solidFill>
              <a:latin typeface="Times New Roman"/>
              <a:ea typeface="Times New Roman"/>
              <a:cs typeface="Times New Roman"/>
              <a:sym typeface="Times New Roman"/>
            </a:endParaRPr>
          </a:p>
          <a:p>
            <a:pPr marL="459105" marR="831850" lvl="0" indent="0" algn="ctr" rtl="0">
              <a:lnSpc>
                <a:spcPct val="105416"/>
              </a:lnSpc>
              <a:spcBef>
                <a:spcPts val="0"/>
              </a:spcBef>
              <a:spcAft>
                <a:spcPts val="3600"/>
              </a:spcAft>
              <a:buClr>
                <a:srgbClr val="000000"/>
              </a:buClr>
              <a:buSzPts val="950"/>
              <a:buFont typeface="Arial"/>
              <a:buNone/>
            </a:pPr>
            <a:r>
              <a:rPr lang="en-US" sz="950" b="0" i="1" u="none" strike="noStrike" cap="none" dirty="0">
                <a:solidFill>
                  <a:schemeClr val="dk1"/>
                </a:solidFill>
                <a:latin typeface="Times New Roman"/>
                <a:ea typeface="Times New Roman"/>
                <a:cs typeface="Times New Roman"/>
                <a:sym typeface="Times New Roman"/>
              </a:rPr>
              <a:t>Grant</a:t>
            </a:r>
            <a:r>
              <a:rPr lang="en-US" sz="950" b="0" i="0" u="none" strike="noStrike" cap="none" dirty="0">
                <a:solidFill>
                  <a:schemeClr val="dk1"/>
                </a:solidFill>
                <a:latin typeface="Times New Roman"/>
                <a:ea typeface="Times New Roman"/>
                <a:cs typeface="Times New Roman"/>
                <a:sym typeface="Times New Roman"/>
              </a:rPr>
              <a:t> </a:t>
            </a:r>
            <a:r>
              <a:rPr lang="en-US" sz="950" b="0" i="1" u="none" strike="noStrike" cap="none" dirty="0">
                <a:solidFill>
                  <a:schemeClr val="dk1"/>
                </a:solidFill>
                <a:latin typeface="Times New Roman"/>
                <a:ea typeface="Times New Roman"/>
                <a:cs typeface="Times New Roman"/>
                <a:sym typeface="Times New Roman"/>
              </a:rPr>
              <a:t>No.</a:t>
            </a:r>
            <a:r>
              <a:rPr lang="en-US" sz="950" b="0" i="0" u="none" strike="noStrike" cap="none" dirty="0">
                <a:solidFill>
                  <a:schemeClr val="dk1"/>
                </a:solidFill>
                <a:latin typeface="Times New Roman"/>
                <a:ea typeface="Times New Roman"/>
                <a:cs typeface="Times New Roman"/>
                <a:sym typeface="Times New Roman"/>
              </a:rPr>
              <a:t> </a:t>
            </a:r>
            <a:r>
              <a:rPr lang="en-US" sz="950" b="0" i="1" u="none" strike="noStrike" cap="none" dirty="0">
                <a:solidFill>
                  <a:schemeClr val="dk1"/>
                </a:solidFill>
                <a:latin typeface="Times New Roman"/>
                <a:ea typeface="Times New Roman"/>
                <a:cs typeface="Times New Roman"/>
                <a:sym typeface="Times New Roman"/>
              </a:rPr>
              <a:t>AD2018-0001</a:t>
            </a:r>
            <a:r>
              <a:rPr lang="en-US" sz="950" b="0" i="0" u="none" strike="noStrike" cap="none" dirty="0">
                <a:solidFill>
                  <a:schemeClr val="dk1"/>
                </a:solidFill>
                <a:latin typeface="Times New Roman"/>
                <a:ea typeface="Times New Roman"/>
                <a:cs typeface="Times New Roman"/>
                <a:sym typeface="Times New Roman"/>
              </a:rPr>
              <a:t> </a:t>
            </a:r>
            <a:r>
              <a:rPr lang="en-US" sz="950" b="0" i="1" u="none" strike="noStrike" cap="none" dirty="0">
                <a:solidFill>
                  <a:schemeClr val="dk1"/>
                </a:solidFill>
                <a:latin typeface="Times New Roman"/>
                <a:ea typeface="Times New Roman"/>
                <a:cs typeface="Times New Roman"/>
                <a:sym typeface="Times New Roman"/>
              </a:rPr>
              <a:t>and</a:t>
            </a:r>
            <a:r>
              <a:rPr lang="en-US" sz="950" b="0" i="0" u="none" strike="noStrike" cap="none" dirty="0">
                <a:solidFill>
                  <a:schemeClr val="dk1"/>
                </a:solidFill>
                <a:latin typeface="Times New Roman"/>
                <a:ea typeface="Times New Roman"/>
                <a:cs typeface="Times New Roman"/>
                <a:sym typeface="Times New Roman"/>
              </a:rPr>
              <a:t> </a:t>
            </a:r>
            <a:r>
              <a:rPr lang="en-US" sz="950" b="0" i="1" u="none" strike="noStrike" cap="none" dirty="0">
                <a:solidFill>
                  <a:schemeClr val="dk1"/>
                </a:solidFill>
                <a:latin typeface="Times New Roman"/>
                <a:ea typeface="Times New Roman"/>
                <a:cs typeface="Times New Roman"/>
                <a:sym typeface="Times New Roman"/>
              </a:rPr>
              <a:t>through a 2017-18  grant from the Marianist Foundation.</a:t>
            </a:r>
            <a:endParaRPr sz="1400" b="0" i="0" u="none" strike="noStrike" cap="none" dirty="0">
              <a:solidFill>
                <a:srgbClr val="000000"/>
              </a:solidFill>
              <a:latin typeface="Arial"/>
              <a:ea typeface="Arial"/>
              <a:cs typeface="Arial"/>
              <a:sym typeface="Arial"/>
            </a:endParaRPr>
          </a:p>
        </p:txBody>
      </p:sp>
    </p:spTree>
  </p:cSld>
  <p:clrMapOvr>
    <a:masterClrMapping/>
  </p:clrMapOvr>
  <p:transition spd="slow">
    <p:fade thruBlk="1"/>
  </p:transition>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lt2"/>
        </a:solidFill>
        <a:effectLst/>
      </p:bgPr>
    </p:bg>
    <p:spTree>
      <p:nvGrpSpPr>
        <p:cNvPr id="1" name="Shape 184"/>
        <p:cNvGrpSpPr/>
        <p:nvPr/>
      </p:nvGrpSpPr>
      <p:grpSpPr>
        <a:xfrm>
          <a:off x="0" y="0"/>
          <a:ext cx="0" cy="0"/>
          <a:chOff x="0" y="0"/>
          <a:chExt cx="0" cy="0"/>
        </a:xfrm>
      </p:grpSpPr>
      <p:pic>
        <p:nvPicPr>
          <p:cNvPr id="7" name="Picture 6" descr="Logo, company name&#10;&#10;Description automatically generated">
            <a:extLst>
              <a:ext uri="{FF2B5EF4-FFF2-40B4-BE49-F238E27FC236}">
                <a16:creationId xmlns:a16="http://schemas.microsoft.com/office/drawing/2014/main" id="{A1E0DAD3-ADC6-6D42-B67C-75B9E2A8750A}"/>
              </a:ext>
            </a:extLst>
          </p:cNvPr>
          <p:cNvPicPr>
            <a:picLocks noChangeAspect="1"/>
          </p:cNvPicPr>
          <p:nvPr/>
        </p:nvPicPr>
        <p:blipFill>
          <a:blip r:embed="rId3"/>
          <a:stretch>
            <a:fillRect/>
          </a:stretch>
        </p:blipFill>
        <p:spPr>
          <a:xfrm>
            <a:off x="300446" y="5877840"/>
            <a:ext cx="1942691" cy="826911"/>
          </a:xfrm>
          <a:prstGeom prst="rect">
            <a:avLst/>
          </a:prstGeom>
        </p:spPr>
      </p:pic>
      <p:sp>
        <p:nvSpPr>
          <p:cNvPr id="12" name="Shape 174">
            <a:extLst>
              <a:ext uri="{FF2B5EF4-FFF2-40B4-BE49-F238E27FC236}">
                <a16:creationId xmlns:a16="http://schemas.microsoft.com/office/drawing/2014/main" id="{4C20611A-C16D-9A40-9349-137A63F38C12}"/>
              </a:ext>
            </a:extLst>
          </p:cNvPr>
          <p:cNvSpPr txBox="1">
            <a:spLocks noGrp="1"/>
          </p:cNvSpPr>
          <p:nvPr>
            <p:ph type="title"/>
          </p:nvPr>
        </p:nvSpPr>
        <p:spPr>
          <a:xfrm>
            <a:off x="455223" y="314382"/>
            <a:ext cx="11181346" cy="1024408"/>
          </a:xfrm>
          <a:prstGeom prst="rect">
            <a:avLst/>
          </a:prstGeom>
          <a:noFill/>
          <a:ln>
            <a:noFill/>
          </a:ln>
        </p:spPr>
        <p:txBody>
          <a:bodyPr lIns="91425" tIns="45700" rIns="91425" bIns="45700" anchor="ctr" anchorCtr="0">
            <a:noAutofit/>
          </a:bodyPr>
          <a:lstStyle/>
          <a:p>
            <a:pPr marL="0" marR="0" lvl="0" indent="0" algn="l" rtl="0">
              <a:lnSpc>
                <a:spcPct val="90000"/>
              </a:lnSpc>
              <a:spcBef>
                <a:spcPts val="0"/>
              </a:spcBef>
              <a:buClr>
                <a:schemeClr val="dk1"/>
              </a:buClr>
              <a:buSzPct val="25000"/>
              <a:buFont typeface="Calibri"/>
              <a:buNone/>
            </a:pPr>
            <a:r>
              <a:rPr lang="en-US" sz="5400" b="1" i="0" u="none" strike="noStrike" cap="none" baseline="0" dirty="0">
                <a:solidFill>
                  <a:schemeClr val="dk1"/>
                </a:solidFill>
                <a:latin typeface="Calibri"/>
                <a:ea typeface="Calibri"/>
                <a:cs typeface="Calibri"/>
                <a:sym typeface="Calibri"/>
              </a:rPr>
              <a:t>Design Goals</a:t>
            </a:r>
          </a:p>
        </p:txBody>
      </p:sp>
      <p:sp>
        <p:nvSpPr>
          <p:cNvPr id="13" name="Shape 175">
            <a:extLst>
              <a:ext uri="{FF2B5EF4-FFF2-40B4-BE49-F238E27FC236}">
                <a16:creationId xmlns:a16="http://schemas.microsoft.com/office/drawing/2014/main" id="{8185651A-813A-6149-ADF2-69FECD4BE266}"/>
              </a:ext>
            </a:extLst>
          </p:cNvPr>
          <p:cNvSpPr txBox="1">
            <a:spLocks noGrp="1"/>
          </p:cNvSpPr>
          <p:nvPr>
            <p:ph type="body" idx="1"/>
          </p:nvPr>
        </p:nvSpPr>
        <p:spPr>
          <a:xfrm>
            <a:off x="575119" y="1705128"/>
            <a:ext cx="11616881" cy="4351338"/>
          </a:xfrm>
          <a:prstGeom prst="rect">
            <a:avLst/>
          </a:prstGeom>
          <a:noFill/>
          <a:ln>
            <a:noFill/>
          </a:ln>
        </p:spPr>
        <p:txBody>
          <a:bodyPr lIns="91425" tIns="45700" rIns="91425" bIns="45700" anchor="t" anchorCtr="0">
            <a:noAutofit/>
          </a:bodyPr>
          <a:lstStyle/>
          <a:p>
            <a:pPr marL="228600" marR="0" lvl="0" indent="-228600" algn="l" rtl="0">
              <a:lnSpc>
                <a:spcPct val="90000"/>
              </a:lnSpc>
              <a:spcBef>
                <a:spcPts val="0"/>
              </a:spcBef>
              <a:buClr>
                <a:schemeClr val="dk1"/>
              </a:buClr>
              <a:buSzPct val="100000"/>
              <a:buFont typeface="Arial"/>
              <a:buChar char="•"/>
            </a:pPr>
            <a:r>
              <a:rPr lang="en-US" sz="3600" b="0" i="0" u="none" strike="noStrike" cap="none" baseline="0" dirty="0">
                <a:solidFill>
                  <a:schemeClr val="dk1"/>
                </a:solidFill>
                <a:latin typeface="Calibri"/>
                <a:ea typeface="Calibri"/>
                <a:cs typeface="Calibri"/>
                <a:sym typeface="Calibri"/>
              </a:rPr>
              <a:t>Device must help someone pull on a sock</a:t>
            </a:r>
          </a:p>
          <a:p>
            <a:pPr marL="228600" marR="0" lvl="0" indent="-228600" algn="l" rtl="0">
              <a:lnSpc>
                <a:spcPct val="90000"/>
              </a:lnSpc>
              <a:spcBef>
                <a:spcPts val="1000"/>
              </a:spcBef>
              <a:buClr>
                <a:schemeClr val="dk1"/>
              </a:buClr>
              <a:buSzPct val="100000"/>
              <a:buFont typeface="Arial"/>
              <a:buChar char="•"/>
            </a:pPr>
            <a:r>
              <a:rPr lang="en-US" sz="3600" b="0" i="0" u="none" strike="noStrike" cap="none" baseline="0" dirty="0">
                <a:solidFill>
                  <a:schemeClr val="dk1"/>
                </a:solidFill>
                <a:latin typeface="Calibri"/>
                <a:ea typeface="Calibri"/>
                <a:cs typeface="Calibri"/>
                <a:sym typeface="Calibri"/>
              </a:rPr>
              <a:t>Only provided materials can be used</a:t>
            </a:r>
          </a:p>
          <a:p>
            <a:pPr marL="228600" marR="0" lvl="0" indent="-228600" algn="l" rtl="0">
              <a:lnSpc>
                <a:spcPct val="90000"/>
              </a:lnSpc>
              <a:spcBef>
                <a:spcPts val="1000"/>
              </a:spcBef>
              <a:buClr>
                <a:schemeClr val="dk1"/>
              </a:buClr>
              <a:buSzPct val="100000"/>
              <a:buFont typeface="Arial"/>
              <a:buChar char="•"/>
            </a:pPr>
            <a:r>
              <a:rPr lang="en-US" sz="3600" b="0" i="0" u="none" strike="noStrike" cap="none" baseline="0" dirty="0">
                <a:solidFill>
                  <a:schemeClr val="dk1"/>
                </a:solidFill>
                <a:latin typeface="Calibri"/>
                <a:ea typeface="Calibri"/>
                <a:cs typeface="Calibri"/>
                <a:sym typeface="Calibri"/>
              </a:rPr>
              <a:t>Device cannot be attached to sock</a:t>
            </a:r>
          </a:p>
          <a:p>
            <a:pPr marL="228600" marR="0" lvl="0" indent="-228600" algn="l" rtl="0">
              <a:lnSpc>
                <a:spcPct val="90000"/>
              </a:lnSpc>
              <a:spcBef>
                <a:spcPts val="1000"/>
              </a:spcBef>
              <a:buClr>
                <a:schemeClr val="dk1"/>
              </a:buClr>
              <a:buSzPct val="100000"/>
              <a:buFont typeface="Arial"/>
              <a:buChar char="•"/>
            </a:pPr>
            <a:r>
              <a:rPr lang="en-US" sz="3600" b="0" i="0" u="none" strike="noStrike" cap="none" baseline="0" dirty="0">
                <a:solidFill>
                  <a:schemeClr val="dk1"/>
                </a:solidFill>
                <a:latin typeface="Calibri"/>
                <a:ea typeface="Calibri"/>
                <a:cs typeface="Calibri"/>
                <a:sym typeface="Calibri"/>
              </a:rPr>
              <a:t>Have fun!!</a:t>
            </a:r>
          </a:p>
        </p:txBody>
      </p:sp>
      <p:pic>
        <p:nvPicPr>
          <p:cNvPr id="14" name="Shape 176">
            <a:extLst>
              <a:ext uri="{FF2B5EF4-FFF2-40B4-BE49-F238E27FC236}">
                <a16:creationId xmlns:a16="http://schemas.microsoft.com/office/drawing/2014/main" id="{3C7176AB-7700-4B49-9318-A9F42F29CAAB}"/>
              </a:ext>
            </a:extLst>
          </p:cNvPr>
          <p:cNvPicPr preferRelativeResize="0"/>
          <p:nvPr/>
        </p:nvPicPr>
        <p:blipFill rotWithShape="1">
          <a:blip r:embed="rId4" cstate="email">
            <a:alphaModFix/>
            <a:extLst>
              <a:ext uri="{28A0092B-C50C-407E-A947-70E740481C1C}">
                <a14:useLocalDpi xmlns:a14="http://schemas.microsoft.com/office/drawing/2010/main"/>
              </a:ext>
            </a:extLst>
          </a:blip>
          <a:srcRect/>
          <a:stretch/>
        </p:blipFill>
        <p:spPr>
          <a:xfrm>
            <a:off x="8188339" y="3012102"/>
            <a:ext cx="2739701" cy="3092541"/>
          </a:xfrm>
          <a:prstGeom prst="rect">
            <a:avLst/>
          </a:prstGeom>
          <a:noFill/>
          <a:ln>
            <a:noFill/>
          </a:ln>
        </p:spPr>
      </p:pic>
      <p:sp>
        <p:nvSpPr>
          <p:cNvPr id="15" name="Google Shape;271;p14">
            <a:extLst>
              <a:ext uri="{FF2B5EF4-FFF2-40B4-BE49-F238E27FC236}">
                <a16:creationId xmlns:a16="http://schemas.microsoft.com/office/drawing/2014/main" id="{E4B9D11E-FA46-1846-9DC8-B84C5C3AA1FB}"/>
              </a:ext>
            </a:extLst>
          </p:cNvPr>
          <p:cNvSpPr txBox="1"/>
          <p:nvPr/>
        </p:nvSpPr>
        <p:spPr>
          <a:xfrm>
            <a:off x="2843943" y="5358000"/>
            <a:ext cx="6450600" cy="3000000"/>
          </a:xfrm>
          <a:prstGeom prst="rect">
            <a:avLst/>
          </a:prstGeom>
          <a:noFill/>
          <a:ln>
            <a:noFill/>
          </a:ln>
        </p:spPr>
        <p:txBody>
          <a:bodyPr spcFirstLastPara="1" wrap="square" lIns="91425" tIns="91425" rIns="91425" bIns="91425" anchor="ctr" anchorCtr="0">
            <a:noAutofit/>
          </a:bodyPr>
          <a:lstStyle/>
          <a:p>
            <a:pPr marL="459105" marR="831850" lvl="0" indent="0" algn="ctr" rtl="0">
              <a:lnSpc>
                <a:spcPct val="105416"/>
              </a:lnSpc>
              <a:spcBef>
                <a:spcPts val="0"/>
              </a:spcBef>
              <a:spcAft>
                <a:spcPts val="0"/>
              </a:spcAft>
              <a:buClr>
                <a:srgbClr val="000000"/>
              </a:buClr>
              <a:buSzPts val="950"/>
              <a:buFont typeface="Arial"/>
              <a:buNone/>
            </a:pPr>
            <a:r>
              <a:rPr lang="en-US" sz="950" b="0" i="1" u="none" strike="noStrike" cap="none" dirty="0">
                <a:solidFill>
                  <a:schemeClr val="dk1"/>
                </a:solidFill>
                <a:latin typeface="Times New Roman"/>
                <a:ea typeface="Times New Roman"/>
                <a:cs typeface="Times New Roman"/>
                <a:sym typeface="Times New Roman"/>
              </a:rPr>
              <a:t>This</a:t>
            </a:r>
            <a:r>
              <a:rPr lang="en-US" sz="950" b="0" i="0" u="none" strike="noStrike" cap="none" dirty="0">
                <a:solidFill>
                  <a:schemeClr val="dk1"/>
                </a:solidFill>
                <a:latin typeface="Times New Roman"/>
                <a:ea typeface="Times New Roman"/>
                <a:cs typeface="Times New Roman"/>
                <a:sym typeface="Times New Roman"/>
              </a:rPr>
              <a:t> </a:t>
            </a:r>
            <a:r>
              <a:rPr lang="en-US" sz="950" b="0" i="1" u="none" strike="noStrike" cap="none" dirty="0">
                <a:solidFill>
                  <a:schemeClr val="dk1"/>
                </a:solidFill>
                <a:latin typeface="Times New Roman"/>
                <a:ea typeface="Times New Roman"/>
                <a:cs typeface="Times New Roman"/>
                <a:sym typeface="Times New Roman"/>
              </a:rPr>
              <a:t>material</a:t>
            </a:r>
            <a:r>
              <a:rPr lang="en-US" sz="950" b="0" i="0" u="none" strike="noStrike" cap="none" dirty="0">
                <a:solidFill>
                  <a:schemeClr val="dk1"/>
                </a:solidFill>
                <a:latin typeface="Times New Roman"/>
                <a:ea typeface="Times New Roman"/>
                <a:cs typeface="Times New Roman"/>
                <a:sym typeface="Times New Roman"/>
              </a:rPr>
              <a:t> </a:t>
            </a:r>
            <a:r>
              <a:rPr lang="en-US" sz="950" b="0" i="1" u="none" strike="noStrike" cap="none" dirty="0">
                <a:solidFill>
                  <a:schemeClr val="dk1"/>
                </a:solidFill>
                <a:latin typeface="Times New Roman"/>
                <a:ea typeface="Times New Roman"/>
                <a:cs typeface="Times New Roman"/>
                <a:sym typeface="Times New Roman"/>
              </a:rPr>
              <a:t>is</a:t>
            </a:r>
            <a:r>
              <a:rPr lang="en-US" sz="950" b="0" i="0" u="none" strike="noStrike" cap="none" dirty="0">
                <a:solidFill>
                  <a:schemeClr val="dk1"/>
                </a:solidFill>
                <a:latin typeface="Times New Roman"/>
                <a:ea typeface="Times New Roman"/>
                <a:cs typeface="Times New Roman"/>
                <a:sym typeface="Times New Roman"/>
              </a:rPr>
              <a:t> </a:t>
            </a:r>
            <a:r>
              <a:rPr lang="en-US" sz="950" b="0" i="1" u="none" strike="noStrike" cap="none" dirty="0">
                <a:solidFill>
                  <a:schemeClr val="dk1"/>
                </a:solidFill>
                <a:latin typeface="Times New Roman"/>
                <a:ea typeface="Times New Roman"/>
                <a:cs typeface="Times New Roman"/>
                <a:sym typeface="Times New Roman"/>
              </a:rPr>
              <a:t>based</a:t>
            </a:r>
            <a:r>
              <a:rPr lang="en-US" sz="950" b="0" i="0" u="none" strike="noStrike" cap="none" dirty="0">
                <a:solidFill>
                  <a:schemeClr val="dk1"/>
                </a:solidFill>
                <a:latin typeface="Times New Roman"/>
                <a:ea typeface="Times New Roman"/>
                <a:cs typeface="Times New Roman"/>
                <a:sym typeface="Times New Roman"/>
              </a:rPr>
              <a:t> </a:t>
            </a:r>
            <a:r>
              <a:rPr lang="en-US" sz="950" b="0" i="1" u="none" strike="noStrike" cap="none" dirty="0">
                <a:solidFill>
                  <a:schemeClr val="dk1"/>
                </a:solidFill>
                <a:latin typeface="Times New Roman"/>
                <a:ea typeface="Times New Roman"/>
                <a:cs typeface="Times New Roman"/>
                <a:sym typeface="Times New Roman"/>
              </a:rPr>
              <a:t>upon</a:t>
            </a:r>
            <a:r>
              <a:rPr lang="en-US" sz="950" b="0" i="0" u="none" strike="noStrike" cap="none" dirty="0">
                <a:solidFill>
                  <a:schemeClr val="dk1"/>
                </a:solidFill>
                <a:latin typeface="Times New Roman"/>
                <a:ea typeface="Times New Roman"/>
                <a:cs typeface="Times New Roman"/>
                <a:sym typeface="Times New Roman"/>
              </a:rPr>
              <a:t> </a:t>
            </a:r>
            <a:r>
              <a:rPr lang="en-US" sz="950" b="0" i="1" u="none" strike="noStrike" cap="none" dirty="0">
                <a:solidFill>
                  <a:schemeClr val="dk1"/>
                </a:solidFill>
                <a:latin typeface="Times New Roman"/>
                <a:ea typeface="Times New Roman"/>
                <a:cs typeface="Times New Roman"/>
                <a:sym typeface="Times New Roman"/>
              </a:rPr>
              <a:t>work</a:t>
            </a:r>
            <a:r>
              <a:rPr lang="en-US" sz="950" b="0" i="0" u="none" strike="noStrike" cap="none" dirty="0">
                <a:solidFill>
                  <a:schemeClr val="dk1"/>
                </a:solidFill>
                <a:latin typeface="Times New Roman"/>
                <a:ea typeface="Times New Roman"/>
                <a:cs typeface="Times New Roman"/>
                <a:sym typeface="Times New Roman"/>
              </a:rPr>
              <a:t> </a:t>
            </a:r>
            <a:r>
              <a:rPr lang="en-US" sz="950" b="0" i="1" u="none" strike="noStrike" cap="none" dirty="0">
                <a:solidFill>
                  <a:schemeClr val="dk1"/>
                </a:solidFill>
                <a:latin typeface="Times New Roman"/>
                <a:ea typeface="Times New Roman"/>
                <a:cs typeface="Times New Roman"/>
                <a:sym typeface="Times New Roman"/>
              </a:rPr>
              <a:t>supported</a:t>
            </a:r>
            <a:r>
              <a:rPr lang="en-US" sz="950" b="0" i="0" u="none" strike="noStrike" cap="none" dirty="0">
                <a:solidFill>
                  <a:schemeClr val="dk1"/>
                </a:solidFill>
                <a:latin typeface="Times New Roman"/>
                <a:ea typeface="Times New Roman"/>
                <a:cs typeface="Times New Roman"/>
                <a:sym typeface="Times New Roman"/>
              </a:rPr>
              <a:t> </a:t>
            </a:r>
            <a:r>
              <a:rPr lang="en-US" sz="950" b="0" i="1" u="none" strike="noStrike" cap="none" dirty="0">
                <a:solidFill>
                  <a:schemeClr val="dk1"/>
                </a:solidFill>
                <a:latin typeface="Times New Roman"/>
                <a:ea typeface="Times New Roman"/>
                <a:cs typeface="Times New Roman"/>
                <a:sym typeface="Times New Roman"/>
              </a:rPr>
              <a:t>by</a:t>
            </a:r>
            <a:r>
              <a:rPr lang="en-US" sz="950" b="0" i="0" u="none" strike="noStrike" cap="none" dirty="0">
                <a:solidFill>
                  <a:schemeClr val="dk1"/>
                </a:solidFill>
                <a:latin typeface="Times New Roman"/>
                <a:ea typeface="Times New Roman"/>
                <a:cs typeface="Times New Roman"/>
                <a:sym typeface="Times New Roman"/>
              </a:rPr>
              <a:t> </a:t>
            </a:r>
            <a:r>
              <a:rPr lang="en-US" sz="950" b="0" i="1" u="none" strike="noStrike" cap="none" dirty="0">
                <a:solidFill>
                  <a:schemeClr val="dk1"/>
                </a:solidFill>
                <a:latin typeface="Times New Roman"/>
                <a:ea typeface="Times New Roman"/>
                <a:cs typeface="Times New Roman"/>
                <a:sym typeface="Times New Roman"/>
              </a:rPr>
              <a:t>the</a:t>
            </a:r>
            <a:r>
              <a:rPr lang="en-US" sz="950" b="0" i="0" u="none" strike="noStrike" cap="none" dirty="0">
                <a:solidFill>
                  <a:schemeClr val="dk1"/>
                </a:solidFill>
                <a:latin typeface="Times New Roman"/>
                <a:ea typeface="Times New Roman"/>
                <a:cs typeface="Times New Roman"/>
                <a:sym typeface="Times New Roman"/>
              </a:rPr>
              <a:t> </a:t>
            </a:r>
            <a:r>
              <a:rPr lang="en-US" sz="950" b="0" i="1" u="none" strike="noStrike" cap="none" dirty="0">
                <a:solidFill>
                  <a:schemeClr val="dk1"/>
                </a:solidFill>
                <a:latin typeface="Times New Roman"/>
                <a:ea typeface="Times New Roman"/>
                <a:cs typeface="Times New Roman"/>
                <a:sym typeface="Times New Roman"/>
              </a:rPr>
              <a:t>Engineering</a:t>
            </a:r>
            <a:r>
              <a:rPr lang="en-US" sz="950" b="0" i="0" u="none" strike="noStrike" cap="none" dirty="0">
                <a:solidFill>
                  <a:schemeClr val="dk1"/>
                </a:solidFill>
                <a:latin typeface="Times New Roman"/>
                <a:ea typeface="Times New Roman"/>
                <a:cs typeface="Times New Roman"/>
                <a:sym typeface="Times New Roman"/>
              </a:rPr>
              <a:t> </a:t>
            </a:r>
            <a:r>
              <a:rPr lang="en-US" sz="950" b="0" i="1" u="none" strike="noStrike" cap="none" dirty="0">
                <a:solidFill>
                  <a:schemeClr val="dk1"/>
                </a:solidFill>
                <a:latin typeface="Times New Roman"/>
                <a:ea typeface="Times New Roman"/>
                <a:cs typeface="Times New Roman"/>
                <a:sym typeface="Times New Roman"/>
              </a:rPr>
              <a:t>Science</a:t>
            </a:r>
            <a:r>
              <a:rPr lang="en-US" sz="950" b="0" i="0" u="none" strike="noStrike" cap="none" dirty="0">
                <a:solidFill>
                  <a:schemeClr val="dk1"/>
                </a:solidFill>
                <a:latin typeface="Times New Roman"/>
                <a:ea typeface="Times New Roman"/>
                <a:cs typeface="Times New Roman"/>
                <a:sym typeface="Times New Roman"/>
              </a:rPr>
              <a:t> </a:t>
            </a:r>
            <a:r>
              <a:rPr lang="en-US" sz="950" b="0" i="1" u="none" strike="noStrike" cap="none" dirty="0">
                <a:solidFill>
                  <a:schemeClr val="dk1"/>
                </a:solidFill>
                <a:latin typeface="Times New Roman"/>
                <a:ea typeface="Times New Roman"/>
                <a:cs typeface="Times New Roman"/>
                <a:sym typeface="Times New Roman"/>
              </a:rPr>
              <a:t>Foundation of Dayton under</a:t>
            </a:r>
            <a:r>
              <a:rPr lang="en-US" sz="950" b="0" i="0" u="none" strike="noStrike" cap="none" dirty="0">
                <a:solidFill>
                  <a:schemeClr val="dk1"/>
                </a:solidFill>
                <a:latin typeface="Times New Roman"/>
                <a:ea typeface="Times New Roman"/>
                <a:cs typeface="Times New Roman"/>
                <a:sym typeface="Times New Roman"/>
              </a:rPr>
              <a:t> </a:t>
            </a:r>
            <a:endParaRPr sz="950" b="0" i="0" u="none" strike="noStrike" cap="none" dirty="0">
              <a:solidFill>
                <a:schemeClr val="dk1"/>
              </a:solidFill>
              <a:latin typeface="Times New Roman"/>
              <a:ea typeface="Times New Roman"/>
              <a:cs typeface="Times New Roman"/>
              <a:sym typeface="Times New Roman"/>
            </a:endParaRPr>
          </a:p>
          <a:p>
            <a:pPr marL="459105" marR="831850" lvl="0" indent="0" algn="ctr" rtl="0">
              <a:lnSpc>
                <a:spcPct val="105416"/>
              </a:lnSpc>
              <a:spcBef>
                <a:spcPts val="0"/>
              </a:spcBef>
              <a:spcAft>
                <a:spcPts val="3600"/>
              </a:spcAft>
              <a:buClr>
                <a:srgbClr val="000000"/>
              </a:buClr>
              <a:buSzPts val="950"/>
              <a:buFont typeface="Arial"/>
              <a:buNone/>
            </a:pPr>
            <a:r>
              <a:rPr lang="en-US" sz="950" b="0" i="1" u="none" strike="noStrike" cap="none" dirty="0">
                <a:solidFill>
                  <a:schemeClr val="dk1"/>
                </a:solidFill>
                <a:latin typeface="Times New Roman"/>
                <a:ea typeface="Times New Roman"/>
                <a:cs typeface="Times New Roman"/>
                <a:sym typeface="Times New Roman"/>
              </a:rPr>
              <a:t>Grant</a:t>
            </a:r>
            <a:r>
              <a:rPr lang="en-US" sz="950" b="0" i="0" u="none" strike="noStrike" cap="none" dirty="0">
                <a:solidFill>
                  <a:schemeClr val="dk1"/>
                </a:solidFill>
                <a:latin typeface="Times New Roman"/>
                <a:ea typeface="Times New Roman"/>
                <a:cs typeface="Times New Roman"/>
                <a:sym typeface="Times New Roman"/>
              </a:rPr>
              <a:t> </a:t>
            </a:r>
            <a:r>
              <a:rPr lang="en-US" sz="950" b="0" i="1" u="none" strike="noStrike" cap="none" dirty="0">
                <a:solidFill>
                  <a:schemeClr val="dk1"/>
                </a:solidFill>
                <a:latin typeface="Times New Roman"/>
                <a:ea typeface="Times New Roman"/>
                <a:cs typeface="Times New Roman"/>
                <a:sym typeface="Times New Roman"/>
              </a:rPr>
              <a:t>No.</a:t>
            </a:r>
            <a:r>
              <a:rPr lang="en-US" sz="950" b="0" i="0" u="none" strike="noStrike" cap="none" dirty="0">
                <a:solidFill>
                  <a:schemeClr val="dk1"/>
                </a:solidFill>
                <a:latin typeface="Times New Roman"/>
                <a:ea typeface="Times New Roman"/>
                <a:cs typeface="Times New Roman"/>
                <a:sym typeface="Times New Roman"/>
              </a:rPr>
              <a:t> </a:t>
            </a:r>
            <a:r>
              <a:rPr lang="en-US" sz="950" b="0" i="1" u="none" strike="noStrike" cap="none" dirty="0">
                <a:solidFill>
                  <a:schemeClr val="dk1"/>
                </a:solidFill>
                <a:latin typeface="Times New Roman"/>
                <a:ea typeface="Times New Roman"/>
                <a:cs typeface="Times New Roman"/>
                <a:sym typeface="Times New Roman"/>
              </a:rPr>
              <a:t>AD2018-0001</a:t>
            </a:r>
            <a:r>
              <a:rPr lang="en-US" sz="950" b="0" i="0" u="none" strike="noStrike" cap="none" dirty="0">
                <a:solidFill>
                  <a:schemeClr val="dk1"/>
                </a:solidFill>
                <a:latin typeface="Times New Roman"/>
                <a:ea typeface="Times New Roman"/>
                <a:cs typeface="Times New Roman"/>
                <a:sym typeface="Times New Roman"/>
              </a:rPr>
              <a:t> </a:t>
            </a:r>
            <a:r>
              <a:rPr lang="en-US" sz="950" b="0" i="1" u="none" strike="noStrike" cap="none" dirty="0">
                <a:solidFill>
                  <a:schemeClr val="dk1"/>
                </a:solidFill>
                <a:latin typeface="Times New Roman"/>
                <a:ea typeface="Times New Roman"/>
                <a:cs typeface="Times New Roman"/>
                <a:sym typeface="Times New Roman"/>
              </a:rPr>
              <a:t>and</a:t>
            </a:r>
            <a:r>
              <a:rPr lang="en-US" sz="950" b="0" i="0" u="none" strike="noStrike" cap="none" dirty="0">
                <a:solidFill>
                  <a:schemeClr val="dk1"/>
                </a:solidFill>
                <a:latin typeface="Times New Roman"/>
                <a:ea typeface="Times New Roman"/>
                <a:cs typeface="Times New Roman"/>
                <a:sym typeface="Times New Roman"/>
              </a:rPr>
              <a:t> </a:t>
            </a:r>
            <a:r>
              <a:rPr lang="en-US" sz="950" b="0" i="1" u="none" strike="noStrike" cap="none" dirty="0">
                <a:solidFill>
                  <a:schemeClr val="dk1"/>
                </a:solidFill>
                <a:latin typeface="Times New Roman"/>
                <a:ea typeface="Times New Roman"/>
                <a:cs typeface="Times New Roman"/>
                <a:sym typeface="Times New Roman"/>
              </a:rPr>
              <a:t>through a 2017-18  grant from the Marianist Foundation.</a:t>
            </a:r>
            <a:endParaRPr sz="1400" b="0" i="0" u="none" strike="noStrike" cap="none" dirty="0">
              <a:solidFill>
                <a:srgbClr val="000000"/>
              </a:solidFill>
              <a:latin typeface="Arial"/>
              <a:ea typeface="Arial"/>
              <a:cs typeface="Arial"/>
              <a:sym typeface="Arial"/>
            </a:endParaRPr>
          </a:p>
        </p:txBody>
      </p:sp>
    </p:spTree>
  </p:cSld>
  <p:clrMapOvr>
    <a:masterClrMapping/>
  </p:clrMapOvr>
  <p:transition spd="slow">
    <p:fade thruBlk="1"/>
  </p:transition>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lt2"/>
        </a:solidFill>
        <a:effectLst/>
      </p:bgPr>
    </p:bg>
    <p:spTree>
      <p:nvGrpSpPr>
        <p:cNvPr id="1" name="Shape 194"/>
        <p:cNvGrpSpPr/>
        <p:nvPr/>
      </p:nvGrpSpPr>
      <p:grpSpPr>
        <a:xfrm>
          <a:off x="0" y="0"/>
          <a:ext cx="0" cy="0"/>
          <a:chOff x="0" y="0"/>
          <a:chExt cx="0" cy="0"/>
        </a:xfrm>
      </p:grpSpPr>
      <p:pic>
        <p:nvPicPr>
          <p:cNvPr id="25" name="Picture 24" descr="Logo, company name&#10;&#10;Description automatically generated">
            <a:extLst>
              <a:ext uri="{FF2B5EF4-FFF2-40B4-BE49-F238E27FC236}">
                <a16:creationId xmlns:a16="http://schemas.microsoft.com/office/drawing/2014/main" id="{CC692D5E-B1EA-6A4A-9EFF-9A85AEA2941C}"/>
              </a:ext>
            </a:extLst>
          </p:cNvPr>
          <p:cNvPicPr>
            <a:picLocks noChangeAspect="1"/>
          </p:cNvPicPr>
          <p:nvPr/>
        </p:nvPicPr>
        <p:blipFill>
          <a:blip r:embed="rId3"/>
          <a:stretch>
            <a:fillRect/>
          </a:stretch>
        </p:blipFill>
        <p:spPr>
          <a:xfrm>
            <a:off x="300446" y="5877840"/>
            <a:ext cx="1942691" cy="826911"/>
          </a:xfrm>
          <a:prstGeom prst="rect">
            <a:avLst/>
          </a:prstGeom>
        </p:spPr>
      </p:pic>
      <p:sp>
        <p:nvSpPr>
          <p:cNvPr id="28" name="Shape 183">
            <a:extLst>
              <a:ext uri="{FF2B5EF4-FFF2-40B4-BE49-F238E27FC236}">
                <a16:creationId xmlns:a16="http://schemas.microsoft.com/office/drawing/2014/main" id="{726272A2-8319-8B49-B723-1A00897830FC}"/>
              </a:ext>
            </a:extLst>
          </p:cNvPr>
          <p:cNvSpPr txBox="1">
            <a:spLocks noGrp="1"/>
          </p:cNvSpPr>
          <p:nvPr>
            <p:ph type="title"/>
          </p:nvPr>
        </p:nvSpPr>
        <p:spPr>
          <a:xfrm>
            <a:off x="459400" y="327438"/>
            <a:ext cx="10515599" cy="1013243"/>
          </a:xfrm>
          <a:prstGeom prst="rect">
            <a:avLst/>
          </a:prstGeom>
          <a:noFill/>
          <a:ln>
            <a:noFill/>
          </a:ln>
        </p:spPr>
        <p:txBody>
          <a:bodyPr lIns="91425" tIns="45700" rIns="91425" bIns="45700" anchor="ctr" anchorCtr="0">
            <a:noAutofit/>
          </a:bodyPr>
          <a:lstStyle/>
          <a:p>
            <a:pPr marL="0" marR="0" lvl="0" indent="0" algn="l" rtl="0">
              <a:lnSpc>
                <a:spcPct val="90000"/>
              </a:lnSpc>
              <a:spcBef>
                <a:spcPts val="0"/>
              </a:spcBef>
              <a:buClr>
                <a:schemeClr val="dk1"/>
              </a:buClr>
              <a:buSzPct val="25000"/>
              <a:buFont typeface="Calibri"/>
              <a:buNone/>
            </a:pPr>
            <a:r>
              <a:rPr lang="en-US" sz="5400" b="1" i="0" u="none" strike="noStrike" cap="none" baseline="0" dirty="0">
                <a:solidFill>
                  <a:schemeClr val="dk1"/>
                </a:solidFill>
                <a:latin typeface="Calibri"/>
                <a:ea typeface="Calibri"/>
                <a:cs typeface="Calibri"/>
                <a:sym typeface="Calibri"/>
              </a:rPr>
              <a:t>Materials</a:t>
            </a:r>
          </a:p>
        </p:txBody>
      </p:sp>
      <p:pic>
        <p:nvPicPr>
          <p:cNvPr id="29" name="Shape 184">
            <a:extLst>
              <a:ext uri="{FF2B5EF4-FFF2-40B4-BE49-F238E27FC236}">
                <a16:creationId xmlns:a16="http://schemas.microsoft.com/office/drawing/2014/main" id="{80B6B663-6165-7E46-B680-68977D202BF9}"/>
              </a:ext>
            </a:extLst>
          </p:cNvPr>
          <p:cNvPicPr preferRelativeResize="0"/>
          <p:nvPr/>
        </p:nvPicPr>
        <p:blipFill rotWithShape="1">
          <a:blip r:embed="rId4" cstate="email">
            <a:alphaModFix/>
            <a:extLst>
              <a:ext uri="{28A0092B-C50C-407E-A947-70E740481C1C}">
                <a14:useLocalDpi xmlns:a14="http://schemas.microsoft.com/office/drawing/2010/main"/>
              </a:ext>
            </a:extLst>
          </a:blip>
          <a:srcRect/>
          <a:stretch/>
        </p:blipFill>
        <p:spPr>
          <a:xfrm>
            <a:off x="851602" y="1825309"/>
            <a:ext cx="1975103" cy="1481327"/>
          </a:xfrm>
          <a:prstGeom prst="rect">
            <a:avLst/>
          </a:prstGeom>
          <a:noFill/>
          <a:ln>
            <a:noFill/>
          </a:ln>
        </p:spPr>
      </p:pic>
      <p:pic>
        <p:nvPicPr>
          <p:cNvPr id="30" name="Shape 185">
            <a:extLst>
              <a:ext uri="{FF2B5EF4-FFF2-40B4-BE49-F238E27FC236}">
                <a16:creationId xmlns:a16="http://schemas.microsoft.com/office/drawing/2014/main" id="{F9483E4F-A151-ED4B-BA3F-13D060533B1B}"/>
              </a:ext>
            </a:extLst>
          </p:cNvPr>
          <p:cNvPicPr preferRelativeResize="0"/>
          <p:nvPr/>
        </p:nvPicPr>
        <p:blipFill rotWithShape="1">
          <a:blip r:embed="rId5" cstate="email">
            <a:alphaModFix/>
            <a:extLst>
              <a:ext uri="{28A0092B-C50C-407E-A947-70E740481C1C}">
                <a14:useLocalDpi xmlns:a14="http://schemas.microsoft.com/office/drawing/2010/main"/>
              </a:ext>
            </a:extLst>
          </a:blip>
          <a:srcRect/>
          <a:stretch/>
        </p:blipFill>
        <p:spPr>
          <a:xfrm>
            <a:off x="3601352" y="4932610"/>
            <a:ext cx="1975103" cy="1481327"/>
          </a:xfrm>
          <a:prstGeom prst="rect">
            <a:avLst/>
          </a:prstGeom>
          <a:noFill/>
          <a:ln>
            <a:noFill/>
          </a:ln>
        </p:spPr>
      </p:pic>
      <p:pic>
        <p:nvPicPr>
          <p:cNvPr id="31" name="Shape 186">
            <a:extLst>
              <a:ext uri="{FF2B5EF4-FFF2-40B4-BE49-F238E27FC236}">
                <a16:creationId xmlns:a16="http://schemas.microsoft.com/office/drawing/2014/main" id="{996D9599-A83D-AE43-8E82-E1311D72FD40}"/>
              </a:ext>
            </a:extLst>
          </p:cNvPr>
          <p:cNvPicPr preferRelativeResize="0"/>
          <p:nvPr/>
        </p:nvPicPr>
        <p:blipFill rotWithShape="1">
          <a:blip r:embed="rId6" cstate="email">
            <a:alphaModFix/>
            <a:extLst>
              <a:ext uri="{28A0092B-C50C-407E-A947-70E740481C1C}">
                <a14:useLocalDpi xmlns:a14="http://schemas.microsoft.com/office/drawing/2010/main"/>
              </a:ext>
            </a:extLst>
          </a:blip>
          <a:srcRect/>
          <a:stretch/>
        </p:blipFill>
        <p:spPr>
          <a:xfrm>
            <a:off x="6367457" y="4010378"/>
            <a:ext cx="1975103" cy="1481327"/>
          </a:xfrm>
          <a:prstGeom prst="rect">
            <a:avLst/>
          </a:prstGeom>
          <a:noFill/>
          <a:ln>
            <a:noFill/>
          </a:ln>
        </p:spPr>
      </p:pic>
      <p:pic>
        <p:nvPicPr>
          <p:cNvPr id="32" name="Shape 187">
            <a:extLst>
              <a:ext uri="{FF2B5EF4-FFF2-40B4-BE49-F238E27FC236}">
                <a16:creationId xmlns:a16="http://schemas.microsoft.com/office/drawing/2014/main" id="{22B9BF41-991A-E542-8CC6-3AED3B0DC1F0}"/>
              </a:ext>
            </a:extLst>
          </p:cNvPr>
          <p:cNvPicPr preferRelativeResize="0"/>
          <p:nvPr/>
        </p:nvPicPr>
        <p:blipFill rotWithShape="1">
          <a:blip r:embed="rId7" cstate="email">
            <a:alphaModFix/>
            <a:extLst>
              <a:ext uri="{28A0092B-C50C-407E-A947-70E740481C1C}">
                <a14:useLocalDpi xmlns:a14="http://schemas.microsoft.com/office/drawing/2010/main"/>
              </a:ext>
            </a:extLst>
          </a:blip>
          <a:srcRect/>
          <a:stretch/>
        </p:blipFill>
        <p:spPr>
          <a:xfrm>
            <a:off x="3595218" y="2983894"/>
            <a:ext cx="1975103" cy="1481327"/>
          </a:xfrm>
          <a:prstGeom prst="rect">
            <a:avLst/>
          </a:prstGeom>
          <a:noFill/>
          <a:ln>
            <a:noFill/>
          </a:ln>
        </p:spPr>
      </p:pic>
      <p:pic>
        <p:nvPicPr>
          <p:cNvPr id="33" name="Shape 188">
            <a:extLst>
              <a:ext uri="{FF2B5EF4-FFF2-40B4-BE49-F238E27FC236}">
                <a16:creationId xmlns:a16="http://schemas.microsoft.com/office/drawing/2014/main" id="{42D241D5-8ADC-7347-9E56-D9AB1EDF7508}"/>
              </a:ext>
            </a:extLst>
          </p:cNvPr>
          <p:cNvPicPr preferRelativeResize="0"/>
          <p:nvPr/>
        </p:nvPicPr>
        <p:blipFill rotWithShape="1">
          <a:blip r:embed="rId8" cstate="email">
            <a:alphaModFix/>
            <a:extLst>
              <a:ext uri="{28A0092B-C50C-407E-A947-70E740481C1C}">
                <a14:useLocalDpi xmlns:a14="http://schemas.microsoft.com/office/drawing/2010/main"/>
              </a:ext>
            </a:extLst>
          </a:blip>
          <a:srcRect/>
          <a:stretch/>
        </p:blipFill>
        <p:spPr>
          <a:xfrm>
            <a:off x="9101180" y="3034242"/>
            <a:ext cx="1975103" cy="1481327"/>
          </a:xfrm>
          <a:prstGeom prst="rect">
            <a:avLst/>
          </a:prstGeom>
          <a:noFill/>
          <a:ln>
            <a:noFill/>
          </a:ln>
        </p:spPr>
      </p:pic>
      <p:pic>
        <p:nvPicPr>
          <p:cNvPr id="34" name="Shape 189">
            <a:extLst>
              <a:ext uri="{FF2B5EF4-FFF2-40B4-BE49-F238E27FC236}">
                <a16:creationId xmlns:a16="http://schemas.microsoft.com/office/drawing/2014/main" id="{C4FFB23F-0D92-7947-BC6F-F096E7CF7E18}"/>
              </a:ext>
            </a:extLst>
          </p:cNvPr>
          <p:cNvPicPr preferRelativeResize="0"/>
          <p:nvPr/>
        </p:nvPicPr>
        <p:blipFill rotWithShape="1">
          <a:blip r:embed="rId9" cstate="email">
            <a:alphaModFix/>
            <a:extLst>
              <a:ext uri="{28A0092B-C50C-407E-A947-70E740481C1C}">
                <a14:useLocalDpi xmlns:a14="http://schemas.microsoft.com/office/drawing/2010/main"/>
              </a:ext>
            </a:extLst>
          </a:blip>
          <a:srcRect/>
          <a:stretch/>
        </p:blipFill>
        <p:spPr>
          <a:xfrm>
            <a:off x="3586056" y="960706"/>
            <a:ext cx="1975103" cy="1481327"/>
          </a:xfrm>
          <a:prstGeom prst="rect">
            <a:avLst/>
          </a:prstGeom>
          <a:noFill/>
          <a:ln>
            <a:noFill/>
          </a:ln>
        </p:spPr>
      </p:pic>
      <p:pic>
        <p:nvPicPr>
          <p:cNvPr id="35" name="Shape 190">
            <a:extLst>
              <a:ext uri="{FF2B5EF4-FFF2-40B4-BE49-F238E27FC236}">
                <a16:creationId xmlns:a16="http://schemas.microsoft.com/office/drawing/2014/main" id="{9E56F0D6-734E-CC49-937B-80209795C3C3}"/>
              </a:ext>
            </a:extLst>
          </p:cNvPr>
          <p:cNvPicPr preferRelativeResize="0"/>
          <p:nvPr/>
        </p:nvPicPr>
        <p:blipFill rotWithShape="1">
          <a:blip r:embed="rId10" cstate="email">
            <a:alphaModFix/>
            <a:extLst>
              <a:ext uri="{28A0092B-C50C-407E-A947-70E740481C1C}">
                <a14:useLocalDpi xmlns:a14="http://schemas.microsoft.com/office/drawing/2010/main"/>
              </a:ext>
            </a:extLst>
          </a:blip>
          <a:srcRect/>
          <a:stretch/>
        </p:blipFill>
        <p:spPr>
          <a:xfrm>
            <a:off x="9100904" y="4932610"/>
            <a:ext cx="1975103" cy="1481327"/>
          </a:xfrm>
          <a:prstGeom prst="rect">
            <a:avLst/>
          </a:prstGeom>
          <a:noFill/>
          <a:ln>
            <a:noFill/>
          </a:ln>
        </p:spPr>
      </p:pic>
      <p:pic>
        <p:nvPicPr>
          <p:cNvPr id="36" name="Shape 191">
            <a:extLst>
              <a:ext uri="{FF2B5EF4-FFF2-40B4-BE49-F238E27FC236}">
                <a16:creationId xmlns:a16="http://schemas.microsoft.com/office/drawing/2014/main" id="{1E63BBE0-A94B-9045-AB9C-C65F74FF5938}"/>
              </a:ext>
            </a:extLst>
          </p:cNvPr>
          <p:cNvPicPr preferRelativeResize="0"/>
          <p:nvPr/>
        </p:nvPicPr>
        <p:blipFill rotWithShape="1">
          <a:blip r:embed="rId11" cstate="email">
            <a:alphaModFix/>
            <a:extLst>
              <a:ext uri="{28A0092B-C50C-407E-A947-70E740481C1C}">
                <a14:useLocalDpi xmlns:a14="http://schemas.microsoft.com/office/drawing/2010/main"/>
              </a:ext>
            </a:extLst>
          </a:blip>
          <a:srcRect/>
          <a:stretch/>
        </p:blipFill>
        <p:spPr>
          <a:xfrm>
            <a:off x="9101180" y="959959"/>
            <a:ext cx="1975103" cy="1481327"/>
          </a:xfrm>
          <a:prstGeom prst="rect">
            <a:avLst/>
          </a:prstGeom>
          <a:noFill/>
          <a:ln>
            <a:noFill/>
          </a:ln>
        </p:spPr>
      </p:pic>
      <p:pic>
        <p:nvPicPr>
          <p:cNvPr id="37" name="Shape 192">
            <a:extLst>
              <a:ext uri="{FF2B5EF4-FFF2-40B4-BE49-F238E27FC236}">
                <a16:creationId xmlns:a16="http://schemas.microsoft.com/office/drawing/2014/main" id="{2A791B3A-FFED-E643-9ADE-CB589D3A115C}"/>
              </a:ext>
            </a:extLst>
          </p:cNvPr>
          <p:cNvPicPr preferRelativeResize="0"/>
          <p:nvPr/>
        </p:nvPicPr>
        <p:blipFill rotWithShape="1">
          <a:blip r:embed="rId12" cstate="email">
            <a:alphaModFix/>
            <a:extLst>
              <a:ext uri="{28A0092B-C50C-407E-A947-70E740481C1C}">
                <a14:useLocalDpi xmlns:a14="http://schemas.microsoft.com/office/drawing/2010/main"/>
              </a:ext>
            </a:extLst>
          </a:blip>
          <a:srcRect/>
          <a:stretch/>
        </p:blipFill>
        <p:spPr>
          <a:xfrm>
            <a:off x="837634" y="4005647"/>
            <a:ext cx="1975103" cy="1481327"/>
          </a:xfrm>
          <a:prstGeom prst="rect">
            <a:avLst/>
          </a:prstGeom>
          <a:noFill/>
          <a:ln>
            <a:noFill/>
          </a:ln>
        </p:spPr>
      </p:pic>
      <p:pic>
        <p:nvPicPr>
          <p:cNvPr id="38" name="Shape 193">
            <a:extLst>
              <a:ext uri="{FF2B5EF4-FFF2-40B4-BE49-F238E27FC236}">
                <a16:creationId xmlns:a16="http://schemas.microsoft.com/office/drawing/2014/main" id="{89CB28F4-5279-2F4C-855C-EEDF383FDB34}"/>
              </a:ext>
            </a:extLst>
          </p:cNvPr>
          <p:cNvPicPr preferRelativeResize="0"/>
          <p:nvPr/>
        </p:nvPicPr>
        <p:blipFill rotWithShape="1">
          <a:blip r:embed="rId13" cstate="email">
            <a:alphaModFix/>
            <a:extLst>
              <a:ext uri="{28A0092B-C50C-407E-A947-70E740481C1C}">
                <a14:useLocalDpi xmlns:a14="http://schemas.microsoft.com/office/drawing/2010/main"/>
              </a:ext>
            </a:extLst>
          </a:blip>
          <a:srcRect/>
          <a:stretch/>
        </p:blipFill>
        <p:spPr>
          <a:xfrm>
            <a:off x="6367457" y="1864449"/>
            <a:ext cx="1975103" cy="1481327"/>
          </a:xfrm>
          <a:prstGeom prst="rect">
            <a:avLst/>
          </a:prstGeom>
          <a:noFill/>
          <a:ln>
            <a:noFill/>
          </a:ln>
        </p:spPr>
      </p:pic>
      <p:sp>
        <p:nvSpPr>
          <p:cNvPr id="39" name="Shape 194">
            <a:extLst>
              <a:ext uri="{FF2B5EF4-FFF2-40B4-BE49-F238E27FC236}">
                <a16:creationId xmlns:a16="http://schemas.microsoft.com/office/drawing/2014/main" id="{C3702B01-C625-434B-BA54-B20B7D2AD03C}"/>
              </a:ext>
            </a:extLst>
          </p:cNvPr>
          <p:cNvSpPr/>
          <p:nvPr/>
        </p:nvSpPr>
        <p:spPr>
          <a:xfrm>
            <a:off x="10951677" y="6003257"/>
            <a:ext cx="535723" cy="923329"/>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2800" b="1" i="0" u="none" strike="noStrike" cap="none" baseline="0" dirty="0">
                <a:solidFill>
                  <a:schemeClr val="tx1"/>
                </a:solidFill>
                <a:latin typeface="Calibri"/>
                <a:ea typeface="Calibri"/>
                <a:cs typeface="Calibri"/>
                <a:sym typeface="Calibri"/>
              </a:rPr>
              <a:t>4</a:t>
            </a:r>
          </a:p>
        </p:txBody>
      </p:sp>
      <p:sp>
        <p:nvSpPr>
          <p:cNvPr id="40" name="Shape 195">
            <a:extLst>
              <a:ext uri="{FF2B5EF4-FFF2-40B4-BE49-F238E27FC236}">
                <a16:creationId xmlns:a16="http://schemas.microsoft.com/office/drawing/2014/main" id="{376EC5EE-6D31-C641-B71A-5CB0ADDA555E}"/>
              </a:ext>
            </a:extLst>
          </p:cNvPr>
          <p:cNvSpPr/>
          <p:nvPr/>
        </p:nvSpPr>
        <p:spPr>
          <a:xfrm>
            <a:off x="10807369" y="4121745"/>
            <a:ext cx="1234632" cy="923329"/>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2800" b="1" i="0" u="none" strike="noStrike" cap="none" baseline="0" dirty="0">
                <a:solidFill>
                  <a:schemeClr val="tx1"/>
                </a:solidFill>
                <a:latin typeface="Calibri"/>
                <a:ea typeface="Calibri"/>
                <a:cs typeface="Calibri"/>
                <a:sym typeface="Calibri"/>
              </a:rPr>
              <a:t>4 in</a:t>
            </a:r>
          </a:p>
        </p:txBody>
      </p:sp>
      <p:sp>
        <p:nvSpPr>
          <p:cNvPr id="41" name="Shape 196">
            <a:extLst>
              <a:ext uri="{FF2B5EF4-FFF2-40B4-BE49-F238E27FC236}">
                <a16:creationId xmlns:a16="http://schemas.microsoft.com/office/drawing/2014/main" id="{7A4B54FD-73FD-884A-88CA-DBD52C0BDB76}"/>
              </a:ext>
            </a:extLst>
          </p:cNvPr>
          <p:cNvSpPr/>
          <p:nvPr/>
        </p:nvSpPr>
        <p:spPr>
          <a:xfrm>
            <a:off x="10974999" y="2021573"/>
            <a:ext cx="535799" cy="923399"/>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2800" b="1" i="0" u="none" strike="noStrike" cap="none" baseline="0" dirty="0">
                <a:solidFill>
                  <a:schemeClr val="tx1"/>
                </a:solidFill>
                <a:latin typeface="Calibri"/>
                <a:ea typeface="Calibri"/>
                <a:cs typeface="Calibri"/>
                <a:sym typeface="Calibri"/>
              </a:rPr>
              <a:t>3</a:t>
            </a:r>
          </a:p>
        </p:txBody>
      </p:sp>
      <p:sp>
        <p:nvSpPr>
          <p:cNvPr id="42" name="Shape 197">
            <a:extLst>
              <a:ext uri="{FF2B5EF4-FFF2-40B4-BE49-F238E27FC236}">
                <a16:creationId xmlns:a16="http://schemas.microsoft.com/office/drawing/2014/main" id="{B53A7F02-3E97-D544-BA25-3DF034E160F9}"/>
              </a:ext>
            </a:extLst>
          </p:cNvPr>
          <p:cNvSpPr/>
          <p:nvPr/>
        </p:nvSpPr>
        <p:spPr>
          <a:xfrm>
            <a:off x="8217142" y="2946215"/>
            <a:ext cx="535723" cy="923329"/>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2800" b="1" i="0" u="none" strike="noStrike" cap="none" baseline="0" dirty="0">
                <a:solidFill>
                  <a:schemeClr val="tx1"/>
                </a:solidFill>
                <a:latin typeface="Calibri"/>
                <a:ea typeface="Calibri"/>
                <a:cs typeface="Calibri"/>
                <a:sym typeface="Calibri"/>
              </a:rPr>
              <a:t>3</a:t>
            </a:r>
          </a:p>
        </p:txBody>
      </p:sp>
      <p:sp>
        <p:nvSpPr>
          <p:cNvPr id="43" name="Shape 198">
            <a:extLst>
              <a:ext uri="{FF2B5EF4-FFF2-40B4-BE49-F238E27FC236}">
                <a16:creationId xmlns:a16="http://schemas.microsoft.com/office/drawing/2014/main" id="{1B0F88B9-0AE7-F34A-80CF-9A69E76E2F50}"/>
              </a:ext>
            </a:extLst>
          </p:cNvPr>
          <p:cNvSpPr/>
          <p:nvPr/>
        </p:nvSpPr>
        <p:spPr>
          <a:xfrm>
            <a:off x="5458309" y="6028628"/>
            <a:ext cx="535723" cy="923329"/>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2800" b="1" i="0" u="none" strike="noStrike" cap="none" baseline="0" dirty="0">
                <a:solidFill>
                  <a:schemeClr val="tx1"/>
                </a:solidFill>
                <a:latin typeface="Calibri"/>
                <a:ea typeface="Calibri"/>
                <a:cs typeface="Calibri"/>
                <a:sym typeface="Calibri"/>
              </a:rPr>
              <a:t>6</a:t>
            </a:r>
          </a:p>
        </p:txBody>
      </p:sp>
      <p:sp>
        <p:nvSpPr>
          <p:cNvPr id="44" name="Shape 199">
            <a:extLst>
              <a:ext uri="{FF2B5EF4-FFF2-40B4-BE49-F238E27FC236}">
                <a16:creationId xmlns:a16="http://schemas.microsoft.com/office/drawing/2014/main" id="{9C7333C1-2426-F646-8903-CA9FBF5C66F0}"/>
              </a:ext>
            </a:extLst>
          </p:cNvPr>
          <p:cNvSpPr/>
          <p:nvPr/>
        </p:nvSpPr>
        <p:spPr>
          <a:xfrm>
            <a:off x="5310608" y="4081780"/>
            <a:ext cx="1152880" cy="923329"/>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2800" b="1" i="0" u="none" strike="noStrike" cap="none" baseline="0" dirty="0">
                <a:solidFill>
                  <a:schemeClr val="tx1"/>
                </a:solidFill>
                <a:latin typeface="Calibri"/>
                <a:ea typeface="Calibri"/>
                <a:cs typeface="Calibri"/>
                <a:sym typeface="Calibri"/>
              </a:rPr>
              <a:t>2 ft</a:t>
            </a:r>
          </a:p>
        </p:txBody>
      </p:sp>
      <p:sp>
        <p:nvSpPr>
          <p:cNvPr id="45" name="Shape 200">
            <a:extLst>
              <a:ext uri="{FF2B5EF4-FFF2-40B4-BE49-F238E27FC236}">
                <a16:creationId xmlns:a16="http://schemas.microsoft.com/office/drawing/2014/main" id="{0258CBCF-9CBC-2E49-9197-ED1356DE74AE}"/>
              </a:ext>
            </a:extLst>
          </p:cNvPr>
          <p:cNvSpPr/>
          <p:nvPr/>
        </p:nvSpPr>
        <p:spPr>
          <a:xfrm>
            <a:off x="8217143" y="5085812"/>
            <a:ext cx="535723" cy="923329"/>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2800" b="1" i="0" u="none" strike="noStrike" cap="none" baseline="0" dirty="0">
                <a:solidFill>
                  <a:schemeClr val="tx1"/>
                </a:solidFill>
                <a:latin typeface="Calibri"/>
                <a:ea typeface="Calibri"/>
                <a:cs typeface="Calibri"/>
                <a:sym typeface="Calibri"/>
              </a:rPr>
              <a:t>1</a:t>
            </a:r>
          </a:p>
        </p:txBody>
      </p:sp>
      <p:sp>
        <p:nvSpPr>
          <p:cNvPr id="46" name="Shape 201">
            <a:extLst>
              <a:ext uri="{FF2B5EF4-FFF2-40B4-BE49-F238E27FC236}">
                <a16:creationId xmlns:a16="http://schemas.microsoft.com/office/drawing/2014/main" id="{698B3AE5-7E71-CB45-9BBB-9798BBD9A902}"/>
              </a:ext>
            </a:extLst>
          </p:cNvPr>
          <p:cNvSpPr/>
          <p:nvPr/>
        </p:nvSpPr>
        <p:spPr>
          <a:xfrm>
            <a:off x="5443151" y="2054455"/>
            <a:ext cx="535723" cy="923329"/>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2800" b="1" i="0" u="none" strike="noStrike" cap="none" baseline="0" dirty="0">
                <a:solidFill>
                  <a:schemeClr val="tx1"/>
                </a:solidFill>
                <a:latin typeface="Calibri"/>
                <a:ea typeface="Calibri"/>
                <a:cs typeface="Calibri"/>
                <a:sym typeface="Calibri"/>
              </a:rPr>
              <a:t>2</a:t>
            </a:r>
          </a:p>
        </p:txBody>
      </p:sp>
      <p:sp>
        <p:nvSpPr>
          <p:cNvPr id="47" name="Shape 202">
            <a:extLst>
              <a:ext uri="{FF2B5EF4-FFF2-40B4-BE49-F238E27FC236}">
                <a16:creationId xmlns:a16="http://schemas.microsoft.com/office/drawing/2014/main" id="{8DAB2402-1DF9-DC4B-90C7-3228BB2D8851}"/>
              </a:ext>
            </a:extLst>
          </p:cNvPr>
          <p:cNvSpPr/>
          <p:nvPr/>
        </p:nvSpPr>
        <p:spPr>
          <a:xfrm>
            <a:off x="2694591" y="5085812"/>
            <a:ext cx="535723" cy="923329"/>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2800" b="1" i="0" u="none" strike="noStrike" cap="none" baseline="0" dirty="0">
                <a:solidFill>
                  <a:schemeClr val="tx1"/>
                </a:solidFill>
                <a:latin typeface="Calibri"/>
                <a:ea typeface="Calibri"/>
                <a:cs typeface="Calibri"/>
                <a:sym typeface="Calibri"/>
              </a:rPr>
              <a:t>2</a:t>
            </a:r>
          </a:p>
        </p:txBody>
      </p:sp>
      <p:sp>
        <p:nvSpPr>
          <p:cNvPr id="48" name="Shape 203">
            <a:extLst>
              <a:ext uri="{FF2B5EF4-FFF2-40B4-BE49-F238E27FC236}">
                <a16:creationId xmlns:a16="http://schemas.microsoft.com/office/drawing/2014/main" id="{1A97238E-DBB2-3543-85EE-74679522F289}"/>
              </a:ext>
            </a:extLst>
          </p:cNvPr>
          <p:cNvSpPr/>
          <p:nvPr/>
        </p:nvSpPr>
        <p:spPr>
          <a:xfrm>
            <a:off x="2705836" y="2934086"/>
            <a:ext cx="535723" cy="923329"/>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2800" b="1" i="0" u="none" strike="noStrike" cap="none" baseline="0" dirty="0">
                <a:solidFill>
                  <a:schemeClr val="tx1"/>
                </a:solidFill>
                <a:latin typeface="Calibri"/>
                <a:ea typeface="Calibri"/>
                <a:cs typeface="Calibri"/>
                <a:sym typeface="Calibri"/>
              </a:rPr>
              <a:t>2</a:t>
            </a:r>
          </a:p>
        </p:txBody>
      </p:sp>
      <p:sp>
        <p:nvSpPr>
          <p:cNvPr id="49" name="Google Shape;271;p14">
            <a:extLst>
              <a:ext uri="{FF2B5EF4-FFF2-40B4-BE49-F238E27FC236}">
                <a16:creationId xmlns:a16="http://schemas.microsoft.com/office/drawing/2014/main" id="{10823E8C-8AE1-8C41-9E4B-654D71342D18}"/>
              </a:ext>
            </a:extLst>
          </p:cNvPr>
          <p:cNvSpPr txBox="1"/>
          <p:nvPr/>
        </p:nvSpPr>
        <p:spPr>
          <a:xfrm>
            <a:off x="2843943" y="5358000"/>
            <a:ext cx="6450600" cy="3000000"/>
          </a:xfrm>
          <a:prstGeom prst="rect">
            <a:avLst/>
          </a:prstGeom>
          <a:noFill/>
          <a:ln>
            <a:noFill/>
          </a:ln>
        </p:spPr>
        <p:txBody>
          <a:bodyPr spcFirstLastPara="1" wrap="square" lIns="91425" tIns="91425" rIns="91425" bIns="91425" anchor="ctr" anchorCtr="0">
            <a:noAutofit/>
          </a:bodyPr>
          <a:lstStyle/>
          <a:p>
            <a:pPr marL="459105" marR="831850" lvl="0" indent="0" algn="ctr" rtl="0">
              <a:lnSpc>
                <a:spcPct val="105416"/>
              </a:lnSpc>
              <a:spcBef>
                <a:spcPts val="0"/>
              </a:spcBef>
              <a:spcAft>
                <a:spcPts val="0"/>
              </a:spcAft>
              <a:buClr>
                <a:srgbClr val="000000"/>
              </a:buClr>
              <a:buSzPts val="950"/>
              <a:buFont typeface="Arial"/>
              <a:buNone/>
            </a:pPr>
            <a:r>
              <a:rPr lang="en-US" sz="950" b="0" i="1" u="none" strike="noStrike" cap="none" dirty="0">
                <a:solidFill>
                  <a:schemeClr val="dk1"/>
                </a:solidFill>
                <a:latin typeface="Times New Roman"/>
                <a:ea typeface="Times New Roman"/>
                <a:cs typeface="Times New Roman"/>
                <a:sym typeface="Times New Roman"/>
              </a:rPr>
              <a:t>This</a:t>
            </a:r>
            <a:r>
              <a:rPr lang="en-US" sz="950" b="0" i="0" u="none" strike="noStrike" cap="none" dirty="0">
                <a:solidFill>
                  <a:schemeClr val="dk1"/>
                </a:solidFill>
                <a:latin typeface="Times New Roman"/>
                <a:ea typeface="Times New Roman"/>
                <a:cs typeface="Times New Roman"/>
                <a:sym typeface="Times New Roman"/>
              </a:rPr>
              <a:t> </a:t>
            </a:r>
            <a:r>
              <a:rPr lang="en-US" sz="950" b="0" i="1" u="none" strike="noStrike" cap="none" dirty="0">
                <a:solidFill>
                  <a:schemeClr val="dk1"/>
                </a:solidFill>
                <a:latin typeface="Times New Roman"/>
                <a:ea typeface="Times New Roman"/>
                <a:cs typeface="Times New Roman"/>
                <a:sym typeface="Times New Roman"/>
              </a:rPr>
              <a:t>material</a:t>
            </a:r>
            <a:r>
              <a:rPr lang="en-US" sz="950" b="0" i="0" u="none" strike="noStrike" cap="none" dirty="0">
                <a:solidFill>
                  <a:schemeClr val="dk1"/>
                </a:solidFill>
                <a:latin typeface="Times New Roman"/>
                <a:ea typeface="Times New Roman"/>
                <a:cs typeface="Times New Roman"/>
                <a:sym typeface="Times New Roman"/>
              </a:rPr>
              <a:t> </a:t>
            </a:r>
            <a:r>
              <a:rPr lang="en-US" sz="950" b="0" i="1" u="none" strike="noStrike" cap="none" dirty="0">
                <a:solidFill>
                  <a:schemeClr val="dk1"/>
                </a:solidFill>
                <a:latin typeface="Times New Roman"/>
                <a:ea typeface="Times New Roman"/>
                <a:cs typeface="Times New Roman"/>
                <a:sym typeface="Times New Roman"/>
              </a:rPr>
              <a:t>is</a:t>
            </a:r>
            <a:r>
              <a:rPr lang="en-US" sz="950" b="0" i="0" u="none" strike="noStrike" cap="none" dirty="0">
                <a:solidFill>
                  <a:schemeClr val="dk1"/>
                </a:solidFill>
                <a:latin typeface="Times New Roman"/>
                <a:ea typeface="Times New Roman"/>
                <a:cs typeface="Times New Roman"/>
                <a:sym typeface="Times New Roman"/>
              </a:rPr>
              <a:t> </a:t>
            </a:r>
            <a:r>
              <a:rPr lang="en-US" sz="950" b="0" i="1" u="none" strike="noStrike" cap="none" dirty="0">
                <a:solidFill>
                  <a:schemeClr val="dk1"/>
                </a:solidFill>
                <a:latin typeface="Times New Roman"/>
                <a:ea typeface="Times New Roman"/>
                <a:cs typeface="Times New Roman"/>
                <a:sym typeface="Times New Roman"/>
              </a:rPr>
              <a:t>based</a:t>
            </a:r>
            <a:r>
              <a:rPr lang="en-US" sz="950" b="0" i="0" u="none" strike="noStrike" cap="none" dirty="0">
                <a:solidFill>
                  <a:schemeClr val="dk1"/>
                </a:solidFill>
                <a:latin typeface="Times New Roman"/>
                <a:ea typeface="Times New Roman"/>
                <a:cs typeface="Times New Roman"/>
                <a:sym typeface="Times New Roman"/>
              </a:rPr>
              <a:t> </a:t>
            </a:r>
            <a:r>
              <a:rPr lang="en-US" sz="950" b="0" i="1" u="none" strike="noStrike" cap="none" dirty="0">
                <a:solidFill>
                  <a:schemeClr val="dk1"/>
                </a:solidFill>
                <a:latin typeface="Times New Roman"/>
                <a:ea typeface="Times New Roman"/>
                <a:cs typeface="Times New Roman"/>
                <a:sym typeface="Times New Roman"/>
              </a:rPr>
              <a:t>upon</a:t>
            </a:r>
            <a:r>
              <a:rPr lang="en-US" sz="950" b="0" i="0" u="none" strike="noStrike" cap="none" dirty="0">
                <a:solidFill>
                  <a:schemeClr val="dk1"/>
                </a:solidFill>
                <a:latin typeface="Times New Roman"/>
                <a:ea typeface="Times New Roman"/>
                <a:cs typeface="Times New Roman"/>
                <a:sym typeface="Times New Roman"/>
              </a:rPr>
              <a:t> </a:t>
            </a:r>
            <a:r>
              <a:rPr lang="en-US" sz="950" b="0" i="1" u="none" strike="noStrike" cap="none" dirty="0">
                <a:solidFill>
                  <a:schemeClr val="dk1"/>
                </a:solidFill>
                <a:latin typeface="Times New Roman"/>
                <a:ea typeface="Times New Roman"/>
                <a:cs typeface="Times New Roman"/>
                <a:sym typeface="Times New Roman"/>
              </a:rPr>
              <a:t>work</a:t>
            </a:r>
            <a:r>
              <a:rPr lang="en-US" sz="950" b="0" i="0" u="none" strike="noStrike" cap="none" dirty="0">
                <a:solidFill>
                  <a:schemeClr val="dk1"/>
                </a:solidFill>
                <a:latin typeface="Times New Roman"/>
                <a:ea typeface="Times New Roman"/>
                <a:cs typeface="Times New Roman"/>
                <a:sym typeface="Times New Roman"/>
              </a:rPr>
              <a:t> </a:t>
            </a:r>
            <a:r>
              <a:rPr lang="en-US" sz="950" b="0" i="1" u="none" strike="noStrike" cap="none" dirty="0">
                <a:solidFill>
                  <a:schemeClr val="dk1"/>
                </a:solidFill>
                <a:latin typeface="Times New Roman"/>
                <a:ea typeface="Times New Roman"/>
                <a:cs typeface="Times New Roman"/>
                <a:sym typeface="Times New Roman"/>
              </a:rPr>
              <a:t>supported</a:t>
            </a:r>
            <a:r>
              <a:rPr lang="en-US" sz="950" b="0" i="0" u="none" strike="noStrike" cap="none" dirty="0">
                <a:solidFill>
                  <a:schemeClr val="dk1"/>
                </a:solidFill>
                <a:latin typeface="Times New Roman"/>
                <a:ea typeface="Times New Roman"/>
                <a:cs typeface="Times New Roman"/>
                <a:sym typeface="Times New Roman"/>
              </a:rPr>
              <a:t> </a:t>
            </a:r>
            <a:r>
              <a:rPr lang="en-US" sz="950" b="0" i="1" u="none" strike="noStrike" cap="none" dirty="0">
                <a:solidFill>
                  <a:schemeClr val="dk1"/>
                </a:solidFill>
                <a:latin typeface="Times New Roman"/>
                <a:ea typeface="Times New Roman"/>
                <a:cs typeface="Times New Roman"/>
                <a:sym typeface="Times New Roman"/>
              </a:rPr>
              <a:t>by</a:t>
            </a:r>
            <a:r>
              <a:rPr lang="en-US" sz="950" b="0" i="0" u="none" strike="noStrike" cap="none" dirty="0">
                <a:solidFill>
                  <a:schemeClr val="dk1"/>
                </a:solidFill>
                <a:latin typeface="Times New Roman"/>
                <a:ea typeface="Times New Roman"/>
                <a:cs typeface="Times New Roman"/>
                <a:sym typeface="Times New Roman"/>
              </a:rPr>
              <a:t> </a:t>
            </a:r>
            <a:r>
              <a:rPr lang="en-US" sz="950" b="0" i="1" u="none" strike="noStrike" cap="none" dirty="0">
                <a:solidFill>
                  <a:schemeClr val="dk1"/>
                </a:solidFill>
                <a:latin typeface="Times New Roman"/>
                <a:ea typeface="Times New Roman"/>
                <a:cs typeface="Times New Roman"/>
                <a:sym typeface="Times New Roman"/>
              </a:rPr>
              <a:t>the</a:t>
            </a:r>
            <a:r>
              <a:rPr lang="en-US" sz="950" b="0" i="0" u="none" strike="noStrike" cap="none" dirty="0">
                <a:solidFill>
                  <a:schemeClr val="dk1"/>
                </a:solidFill>
                <a:latin typeface="Times New Roman"/>
                <a:ea typeface="Times New Roman"/>
                <a:cs typeface="Times New Roman"/>
                <a:sym typeface="Times New Roman"/>
              </a:rPr>
              <a:t> </a:t>
            </a:r>
            <a:r>
              <a:rPr lang="en-US" sz="950" b="0" i="1" u="none" strike="noStrike" cap="none" dirty="0">
                <a:solidFill>
                  <a:schemeClr val="dk1"/>
                </a:solidFill>
                <a:latin typeface="Times New Roman"/>
                <a:ea typeface="Times New Roman"/>
                <a:cs typeface="Times New Roman"/>
                <a:sym typeface="Times New Roman"/>
              </a:rPr>
              <a:t>Engineering</a:t>
            </a:r>
            <a:r>
              <a:rPr lang="en-US" sz="950" b="0" i="0" u="none" strike="noStrike" cap="none" dirty="0">
                <a:solidFill>
                  <a:schemeClr val="dk1"/>
                </a:solidFill>
                <a:latin typeface="Times New Roman"/>
                <a:ea typeface="Times New Roman"/>
                <a:cs typeface="Times New Roman"/>
                <a:sym typeface="Times New Roman"/>
              </a:rPr>
              <a:t> </a:t>
            </a:r>
            <a:r>
              <a:rPr lang="en-US" sz="950" b="0" i="1" u="none" strike="noStrike" cap="none" dirty="0">
                <a:solidFill>
                  <a:schemeClr val="dk1"/>
                </a:solidFill>
                <a:latin typeface="Times New Roman"/>
                <a:ea typeface="Times New Roman"/>
                <a:cs typeface="Times New Roman"/>
                <a:sym typeface="Times New Roman"/>
              </a:rPr>
              <a:t>Science</a:t>
            </a:r>
            <a:r>
              <a:rPr lang="en-US" sz="950" b="0" i="0" u="none" strike="noStrike" cap="none" dirty="0">
                <a:solidFill>
                  <a:schemeClr val="dk1"/>
                </a:solidFill>
                <a:latin typeface="Times New Roman"/>
                <a:ea typeface="Times New Roman"/>
                <a:cs typeface="Times New Roman"/>
                <a:sym typeface="Times New Roman"/>
              </a:rPr>
              <a:t> </a:t>
            </a:r>
            <a:r>
              <a:rPr lang="en-US" sz="950" b="0" i="1" u="none" strike="noStrike" cap="none" dirty="0">
                <a:solidFill>
                  <a:schemeClr val="dk1"/>
                </a:solidFill>
                <a:latin typeface="Times New Roman"/>
                <a:ea typeface="Times New Roman"/>
                <a:cs typeface="Times New Roman"/>
                <a:sym typeface="Times New Roman"/>
              </a:rPr>
              <a:t>Foundation of Dayton under</a:t>
            </a:r>
            <a:r>
              <a:rPr lang="en-US" sz="950" b="0" i="0" u="none" strike="noStrike" cap="none" dirty="0">
                <a:solidFill>
                  <a:schemeClr val="dk1"/>
                </a:solidFill>
                <a:latin typeface="Times New Roman"/>
                <a:ea typeface="Times New Roman"/>
                <a:cs typeface="Times New Roman"/>
                <a:sym typeface="Times New Roman"/>
              </a:rPr>
              <a:t> </a:t>
            </a:r>
            <a:endParaRPr sz="950" b="0" i="0" u="none" strike="noStrike" cap="none" dirty="0">
              <a:solidFill>
                <a:schemeClr val="dk1"/>
              </a:solidFill>
              <a:latin typeface="Times New Roman"/>
              <a:ea typeface="Times New Roman"/>
              <a:cs typeface="Times New Roman"/>
              <a:sym typeface="Times New Roman"/>
            </a:endParaRPr>
          </a:p>
          <a:p>
            <a:pPr marL="459105" marR="831850" lvl="0" indent="0" algn="ctr" rtl="0">
              <a:lnSpc>
                <a:spcPct val="105416"/>
              </a:lnSpc>
              <a:spcBef>
                <a:spcPts val="0"/>
              </a:spcBef>
              <a:spcAft>
                <a:spcPts val="3600"/>
              </a:spcAft>
              <a:buClr>
                <a:srgbClr val="000000"/>
              </a:buClr>
              <a:buSzPts val="950"/>
              <a:buFont typeface="Arial"/>
              <a:buNone/>
            </a:pPr>
            <a:r>
              <a:rPr lang="en-US" sz="950" b="0" i="1" u="none" strike="noStrike" cap="none" dirty="0">
                <a:solidFill>
                  <a:schemeClr val="dk1"/>
                </a:solidFill>
                <a:latin typeface="Times New Roman"/>
                <a:ea typeface="Times New Roman"/>
                <a:cs typeface="Times New Roman"/>
                <a:sym typeface="Times New Roman"/>
              </a:rPr>
              <a:t>Grant</a:t>
            </a:r>
            <a:r>
              <a:rPr lang="en-US" sz="950" b="0" i="0" u="none" strike="noStrike" cap="none" dirty="0">
                <a:solidFill>
                  <a:schemeClr val="dk1"/>
                </a:solidFill>
                <a:latin typeface="Times New Roman"/>
                <a:ea typeface="Times New Roman"/>
                <a:cs typeface="Times New Roman"/>
                <a:sym typeface="Times New Roman"/>
              </a:rPr>
              <a:t> </a:t>
            </a:r>
            <a:r>
              <a:rPr lang="en-US" sz="950" b="0" i="1" u="none" strike="noStrike" cap="none" dirty="0">
                <a:solidFill>
                  <a:schemeClr val="dk1"/>
                </a:solidFill>
                <a:latin typeface="Times New Roman"/>
                <a:ea typeface="Times New Roman"/>
                <a:cs typeface="Times New Roman"/>
                <a:sym typeface="Times New Roman"/>
              </a:rPr>
              <a:t>No.</a:t>
            </a:r>
            <a:r>
              <a:rPr lang="en-US" sz="950" b="0" i="0" u="none" strike="noStrike" cap="none" dirty="0">
                <a:solidFill>
                  <a:schemeClr val="dk1"/>
                </a:solidFill>
                <a:latin typeface="Times New Roman"/>
                <a:ea typeface="Times New Roman"/>
                <a:cs typeface="Times New Roman"/>
                <a:sym typeface="Times New Roman"/>
              </a:rPr>
              <a:t> </a:t>
            </a:r>
            <a:r>
              <a:rPr lang="en-US" sz="950" b="0" i="1" u="none" strike="noStrike" cap="none" dirty="0">
                <a:solidFill>
                  <a:schemeClr val="dk1"/>
                </a:solidFill>
                <a:latin typeface="Times New Roman"/>
                <a:ea typeface="Times New Roman"/>
                <a:cs typeface="Times New Roman"/>
                <a:sym typeface="Times New Roman"/>
              </a:rPr>
              <a:t>AD2018-0001</a:t>
            </a:r>
            <a:r>
              <a:rPr lang="en-US" sz="950" b="0" i="0" u="none" strike="noStrike" cap="none" dirty="0">
                <a:solidFill>
                  <a:schemeClr val="dk1"/>
                </a:solidFill>
                <a:latin typeface="Times New Roman"/>
                <a:ea typeface="Times New Roman"/>
                <a:cs typeface="Times New Roman"/>
                <a:sym typeface="Times New Roman"/>
              </a:rPr>
              <a:t> </a:t>
            </a:r>
            <a:r>
              <a:rPr lang="en-US" sz="950" b="0" i="1" u="none" strike="noStrike" cap="none" dirty="0">
                <a:solidFill>
                  <a:schemeClr val="dk1"/>
                </a:solidFill>
                <a:latin typeface="Times New Roman"/>
                <a:ea typeface="Times New Roman"/>
                <a:cs typeface="Times New Roman"/>
                <a:sym typeface="Times New Roman"/>
              </a:rPr>
              <a:t>and</a:t>
            </a:r>
            <a:r>
              <a:rPr lang="en-US" sz="950" b="0" i="0" u="none" strike="noStrike" cap="none" dirty="0">
                <a:solidFill>
                  <a:schemeClr val="dk1"/>
                </a:solidFill>
                <a:latin typeface="Times New Roman"/>
                <a:ea typeface="Times New Roman"/>
                <a:cs typeface="Times New Roman"/>
                <a:sym typeface="Times New Roman"/>
              </a:rPr>
              <a:t> </a:t>
            </a:r>
            <a:r>
              <a:rPr lang="en-US" sz="950" b="0" i="1" u="none" strike="noStrike" cap="none" dirty="0">
                <a:solidFill>
                  <a:schemeClr val="dk1"/>
                </a:solidFill>
                <a:latin typeface="Times New Roman"/>
                <a:ea typeface="Times New Roman"/>
                <a:cs typeface="Times New Roman"/>
                <a:sym typeface="Times New Roman"/>
              </a:rPr>
              <a:t>through a 2017-18  grant from the Marianist Foundation.</a:t>
            </a:r>
            <a:endParaRPr sz="1400" b="0" i="0" u="none" strike="noStrike" cap="none" dirty="0">
              <a:solidFill>
                <a:srgbClr val="000000"/>
              </a:solidFill>
              <a:latin typeface="Arial"/>
              <a:ea typeface="Arial"/>
              <a:cs typeface="Arial"/>
              <a:sym typeface="Arial"/>
            </a:endParaRPr>
          </a:p>
        </p:txBody>
      </p:sp>
    </p:spTree>
  </p:cSld>
  <p:clrMapOvr>
    <a:masterClrMapping/>
  </p:clrMapOvr>
  <p:transition spd="slow">
    <p:fade thruBlk="1"/>
  </p:transition>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lt2"/>
        </a:solidFill>
        <a:effectLst/>
      </p:bgPr>
    </p:bg>
    <p:spTree>
      <p:nvGrpSpPr>
        <p:cNvPr id="1" name="Shape 222"/>
        <p:cNvGrpSpPr/>
        <p:nvPr/>
      </p:nvGrpSpPr>
      <p:grpSpPr>
        <a:xfrm>
          <a:off x="0" y="0"/>
          <a:ext cx="0" cy="0"/>
          <a:chOff x="0" y="0"/>
          <a:chExt cx="0" cy="0"/>
        </a:xfrm>
      </p:grpSpPr>
      <p:pic>
        <p:nvPicPr>
          <p:cNvPr id="6" name="Picture 5" descr="Logo, company name&#10;&#10;Description automatically generated">
            <a:extLst>
              <a:ext uri="{FF2B5EF4-FFF2-40B4-BE49-F238E27FC236}">
                <a16:creationId xmlns:a16="http://schemas.microsoft.com/office/drawing/2014/main" id="{1E652551-F338-9E42-BA87-8C99FDAF68B4}"/>
              </a:ext>
            </a:extLst>
          </p:cNvPr>
          <p:cNvPicPr>
            <a:picLocks noChangeAspect="1"/>
          </p:cNvPicPr>
          <p:nvPr/>
        </p:nvPicPr>
        <p:blipFill>
          <a:blip r:embed="rId3"/>
          <a:stretch>
            <a:fillRect/>
          </a:stretch>
        </p:blipFill>
        <p:spPr>
          <a:xfrm>
            <a:off x="300446" y="5877840"/>
            <a:ext cx="1942691" cy="826911"/>
          </a:xfrm>
          <a:prstGeom prst="rect">
            <a:avLst/>
          </a:prstGeom>
        </p:spPr>
      </p:pic>
      <p:sp>
        <p:nvSpPr>
          <p:cNvPr id="11" name="Shape 210">
            <a:extLst>
              <a:ext uri="{FF2B5EF4-FFF2-40B4-BE49-F238E27FC236}">
                <a16:creationId xmlns:a16="http://schemas.microsoft.com/office/drawing/2014/main" id="{DE059D2D-4500-8B49-8591-47236E760280}"/>
              </a:ext>
            </a:extLst>
          </p:cNvPr>
          <p:cNvSpPr txBox="1">
            <a:spLocks noGrp="1"/>
          </p:cNvSpPr>
          <p:nvPr>
            <p:ph type="title"/>
          </p:nvPr>
        </p:nvSpPr>
        <p:spPr>
          <a:xfrm>
            <a:off x="457838" y="194280"/>
            <a:ext cx="9500929" cy="1270095"/>
          </a:xfrm>
          <a:prstGeom prst="rect">
            <a:avLst/>
          </a:prstGeom>
          <a:noFill/>
          <a:ln>
            <a:noFill/>
          </a:ln>
        </p:spPr>
        <p:txBody>
          <a:bodyPr lIns="91425" tIns="45700" rIns="91425" bIns="45700" anchor="ctr" anchorCtr="0">
            <a:noAutofit/>
          </a:bodyPr>
          <a:lstStyle/>
          <a:p>
            <a:pPr marL="0" marR="0" lvl="0" indent="0" algn="l" rtl="0">
              <a:lnSpc>
                <a:spcPct val="90000"/>
              </a:lnSpc>
              <a:spcBef>
                <a:spcPts val="0"/>
              </a:spcBef>
              <a:buClr>
                <a:schemeClr val="dk1"/>
              </a:buClr>
              <a:buSzPct val="25000"/>
              <a:buFont typeface="Calibri"/>
              <a:buNone/>
            </a:pPr>
            <a:r>
              <a:rPr lang="en-US" sz="5400" b="1" i="0" u="none" strike="noStrike" cap="none" baseline="0" dirty="0">
                <a:solidFill>
                  <a:schemeClr val="dk1"/>
                </a:solidFill>
                <a:latin typeface="Calibri"/>
                <a:ea typeface="Calibri"/>
                <a:cs typeface="Calibri"/>
                <a:sym typeface="Calibri"/>
              </a:rPr>
              <a:t>Design Testing</a:t>
            </a:r>
          </a:p>
        </p:txBody>
      </p:sp>
      <p:sp>
        <p:nvSpPr>
          <p:cNvPr id="12" name="Shape 211">
            <a:extLst>
              <a:ext uri="{FF2B5EF4-FFF2-40B4-BE49-F238E27FC236}">
                <a16:creationId xmlns:a16="http://schemas.microsoft.com/office/drawing/2014/main" id="{563F803A-4E0B-314D-841F-EEC6C331CC6B}"/>
              </a:ext>
            </a:extLst>
          </p:cNvPr>
          <p:cNvSpPr txBox="1">
            <a:spLocks noGrp="1"/>
          </p:cNvSpPr>
          <p:nvPr>
            <p:ph type="body" idx="1"/>
          </p:nvPr>
        </p:nvSpPr>
        <p:spPr>
          <a:xfrm>
            <a:off x="579120" y="1676111"/>
            <a:ext cx="11304599" cy="3931049"/>
          </a:xfrm>
          <a:prstGeom prst="rect">
            <a:avLst/>
          </a:prstGeom>
          <a:noFill/>
          <a:ln>
            <a:noFill/>
          </a:ln>
        </p:spPr>
        <p:txBody>
          <a:bodyPr lIns="91425" tIns="45700" rIns="91425" bIns="45700" anchor="t" anchorCtr="0">
            <a:noAutofit/>
          </a:bodyPr>
          <a:lstStyle/>
          <a:p>
            <a:pPr marL="228600" marR="0" lvl="0" indent="-228600" algn="l" rtl="0">
              <a:lnSpc>
                <a:spcPct val="90000"/>
              </a:lnSpc>
              <a:spcBef>
                <a:spcPts val="0"/>
              </a:spcBef>
              <a:buClr>
                <a:schemeClr val="dk1"/>
              </a:buClr>
              <a:buSzPct val="100000"/>
              <a:buFont typeface="Arial"/>
              <a:buChar char="•"/>
            </a:pPr>
            <a:r>
              <a:rPr lang="en-US" sz="3600" b="0" i="0" u="none" strike="noStrike" cap="none" baseline="0" dirty="0">
                <a:solidFill>
                  <a:schemeClr val="dk1"/>
                </a:solidFill>
                <a:latin typeface="Calibri"/>
                <a:ea typeface="Calibri"/>
                <a:cs typeface="Calibri"/>
                <a:sym typeface="Calibri"/>
              </a:rPr>
              <a:t>Attach your device to the sock.</a:t>
            </a:r>
          </a:p>
          <a:p>
            <a:pPr marL="0" marR="0" lvl="0" indent="0" algn="l" rtl="0">
              <a:lnSpc>
                <a:spcPct val="90000"/>
              </a:lnSpc>
              <a:spcBef>
                <a:spcPts val="1000"/>
              </a:spcBef>
              <a:buClr>
                <a:schemeClr val="dk1"/>
              </a:buClr>
              <a:buFont typeface="Arial"/>
              <a:buNone/>
            </a:pPr>
            <a:endParaRPr sz="3600" b="0" i="0" u="none" strike="noStrike" cap="none" baseline="0" dirty="0">
              <a:solidFill>
                <a:schemeClr val="dk1"/>
              </a:solidFill>
              <a:latin typeface="Calibri"/>
              <a:ea typeface="Calibri"/>
              <a:cs typeface="Calibri"/>
              <a:sym typeface="Calibri"/>
            </a:endParaRPr>
          </a:p>
          <a:p>
            <a:pPr marL="228600" marR="0" lvl="0" indent="-228600" algn="l" rtl="0">
              <a:lnSpc>
                <a:spcPct val="90000"/>
              </a:lnSpc>
              <a:spcBef>
                <a:spcPts val="1000"/>
              </a:spcBef>
              <a:buClr>
                <a:schemeClr val="dk1"/>
              </a:buClr>
              <a:buSzPct val="100000"/>
              <a:buFont typeface="Arial"/>
              <a:buChar char="•"/>
            </a:pPr>
            <a:r>
              <a:rPr lang="en-US" sz="3600" b="0" i="0" u="none" strike="noStrike" cap="none" baseline="0" dirty="0">
                <a:solidFill>
                  <a:schemeClr val="dk1"/>
                </a:solidFill>
                <a:latin typeface="Calibri"/>
                <a:ea typeface="Calibri"/>
                <a:cs typeface="Calibri"/>
                <a:sym typeface="Calibri"/>
              </a:rPr>
              <a:t>Use your device to pull the sock onto provided foot.</a:t>
            </a:r>
          </a:p>
          <a:p>
            <a:pPr marL="0" marR="0" lvl="0" indent="0" algn="l" rtl="0">
              <a:lnSpc>
                <a:spcPct val="90000"/>
              </a:lnSpc>
              <a:spcBef>
                <a:spcPts val="1000"/>
              </a:spcBef>
              <a:buClr>
                <a:schemeClr val="dk1"/>
              </a:buClr>
              <a:buFont typeface="Arial"/>
              <a:buNone/>
            </a:pPr>
            <a:endParaRPr sz="3600" b="0" i="0" u="none" strike="noStrike" cap="none" baseline="0" dirty="0">
              <a:solidFill>
                <a:schemeClr val="dk1"/>
              </a:solidFill>
              <a:latin typeface="Calibri"/>
              <a:ea typeface="Calibri"/>
              <a:cs typeface="Calibri"/>
              <a:sym typeface="Calibri"/>
            </a:endParaRPr>
          </a:p>
          <a:p>
            <a:pPr marL="228600" marR="0" lvl="0" indent="-228600" algn="l" rtl="0">
              <a:lnSpc>
                <a:spcPct val="90000"/>
              </a:lnSpc>
              <a:spcBef>
                <a:spcPts val="1000"/>
              </a:spcBef>
              <a:buClr>
                <a:schemeClr val="dk1"/>
              </a:buClr>
              <a:buSzPct val="100000"/>
              <a:buFont typeface="Arial"/>
              <a:buChar char="•"/>
            </a:pPr>
            <a:r>
              <a:rPr lang="en-US" sz="3600" b="0" i="0" u="none" strike="noStrike" cap="none" baseline="0" dirty="0">
                <a:solidFill>
                  <a:schemeClr val="dk1"/>
                </a:solidFill>
                <a:latin typeface="Calibri"/>
                <a:ea typeface="Calibri"/>
                <a:cs typeface="Calibri"/>
                <a:sym typeface="Calibri"/>
              </a:rPr>
              <a:t>Use your device to take the sock off of provided foot.</a:t>
            </a:r>
          </a:p>
        </p:txBody>
      </p:sp>
      <p:sp>
        <p:nvSpPr>
          <p:cNvPr id="13" name="Google Shape;271;p14">
            <a:extLst>
              <a:ext uri="{FF2B5EF4-FFF2-40B4-BE49-F238E27FC236}">
                <a16:creationId xmlns:a16="http://schemas.microsoft.com/office/drawing/2014/main" id="{F802AF81-29DF-194E-9095-7C2721FC9571}"/>
              </a:ext>
            </a:extLst>
          </p:cNvPr>
          <p:cNvSpPr txBox="1"/>
          <p:nvPr/>
        </p:nvSpPr>
        <p:spPr>
          <a:xfrm>
            <a:off x="2843943" y="5358000"/>
            <a:ext cx="6450600" cy="3000000"/>
          </a:xfrm>
          <a:prstGeom prst="rect">
            <a:avLst/>
          </a:prstGeom>
          <a:noFill/>
          <a:ln>
            <a:noFill/>
          </a:ln>
        </p:spPr>
        <p:txBody>
          <a:bodyPr spcFirstLastPara="1" wrap="square" lIns="91425" tIns="91425" rIns="91425" bIns="91425" anchor="ctr" anchorCtr="0">
            <a:noAutofit/>
          </a:bodyPr>
          <a:lstStyle/>
          <a:p>
            <a:pPr marL="459105" marR="831850" lvl="0" indent="0" algn="ctr" rtl="0">
              <a:lnSpc>
                <a:spcPct val="105416"/>
              </a:lnSpc>
              <a:spcBef>
                <a:spcPts val="0"/>
              </a:spcBef>
              <a:spcAft>
                <a:spcPts val="0"/>
              </a:spcAft>
              <a:buClr>
                <a:srgbClr val="000000"/>
              </a:buClr>
              <a:buSzPts val="950"/>
              <a:buFont typeface="Arial"/>
              <a:buNone/>
            </a:pPr>
            <a:r>
              <a:rPr lang="en-US" sz="950" b="0" i="1" u="none" strike="noStrike" cap="none" dirty="0">
                <a:solidFill>
                  <a:schemeClr val="dk1"/>
                </a:solidFill>
                <a:latin typeface="Times New Roman"/>
                <a:ea typeface="Times New Roman"/>
                <a:cs typeface="Times New Roman"/>
                <a:sym typeface="Times New Roman"/>
              </a:rPr>
              <a:t>This</a:t>
            </a:r>
            <a:r>
              <a:rPr lang="en-US" sz="950" b="0" i="0" u="none" strike="noStrike" cap="none" dirty="0">
                <a:solidFill>
                  <a:schemeClr val="dk1"/>
                </a:solidFill>
                <a:latin typeface="Times New Roman"/>
                <a:ea typeface="Times New Roman"/>
                <a:cs typeface="Times New Roman"/>
                <a:sym typeface="Times New Roman"/>
              </a:rPr>
              <a:t> </a:t>
            </a:r>
            <a:r>
              <a:rPr lang="en-US" sz="950" b="0" i="1" u="none" strike="noStrike" cap="none" dirty="0">
                <a:solidFill>
                  <a:schemeClr val="dk1"/>
                </a:solidFill>
                <a:latin typeface="Times New Roman"/>
                <a:ea typeface="Times New Roman"/>
                <a:cs typeface="Times New Roman"/>
                <a:sym typeface="Times New Roman"/>
              </a:rPr>
              <a:t>material</a:t>
            </a:r>
            <a:r>
              <a:rPr lang="en-US" sz="950" b="0" i="0" u="none" strike="noStrike" cap="none" dirty="0">
                <a:solidFill>
                  <a:schemeClr val="dk1"/>
                </a:solidFill>
                <a:latin typeface="Times New Roman"/>
                <a:ea typeface="Times New Roman"/>
                <a:cs typeface="Times New Roman"/>
                <a:sym typeface="Times New Roman"/>
              </a:rPr>
              <a:t> </a:t>
            </a:r>
            <a:r>
              <a:rPr lang="en-US" sz="950" b="0" i="1" u="none" strike="noStrike" cap="none" dirty="0">
                <a:solidFill>
                  <a:schemeClr val="dk1"/>
                </a:solidFill>
                <a:latin typeface="Times New Roman"/>
                <a:ea typeface="Times New Roman"/>
                <a:cs typeface="Times New Roman"/>
                <a:sym typeface="Times New Roman"/>
              </a:rPr>
              <a:t>is</a:t>
            </a:r>
            <a:r>
              <a:rPr lang="en-US" sz="950" b="0" i="0" u="none" strike="noStrike" cap="none" dirty="0">
                <a:solidFill>
                  <a:schemeClr val="dk1"/>
                </a:solidFill>
                <a:latin typeface="Times New Roman"/>
                <a:ea typeface="Times New Roman"/>
                <a:cs typeface="Times New Roman"/>
                <a:sym typeface="Times New Roman"/>
              </a:rPr>
              <a:t> </a:t>
            </a:r>
            <a:r>
              <a:rPr lang="en-US" sz="950" b="0" i="1" u="none" strike="noStrike" cap="none" dirty="0">
                <a:solidFill>
                  <a:schemeClr val="dk1"/>
                </a:solidFill>
                <a:latin typeface="Times New Roman"/>
                <a:ea typeface="Times New Roman"/>
                <a:cs typeface="Times New Roman"/>
                <a:sym typeface="Times New Roman"/>
              </a:rPr>
              <a:t>based</a:t>
            </a:r>
            <a:r>
              <a:rPr lang="en-US" sz="950" b="0" i="0" u="none" strike="noStrike" cap="none" dirty="0">
                <a:solidFill>
                  <a:schemeClr val="dk1"/>
                </a:solidFill>
                <a:latin typeface="Times New Roman"/>
                <a:ea typeface="Times New Roman"/>
                <a:cs typeface="Times New Roman"/>
                <a:sym typeface="Times New Roman"/>
              </a:rPr>
              <a:t> </a:t>
            </a:r>
            <a:r>
              <a:rPr lang="en-US" sz="950" b="0" i="1" u="none" strike="noStrike" cap="none" dirty="0">
                <a:solidFill>
                  <a:schemeClr val="dk1"/>
                </a:solidFill>
                <a:latin typeface="Times New Roman"/>
                <a:ea typeface="Times New Roman"/>
                <a:cs typeface="Times New Roman"/>
                <a:sym typeface="Times New Roman"/>
              </a:rPr>
              <a:t>upon</a:t>
            </a:r>
            <a:r>
              <a:rPr lang="en-US" sz="950" b="0" i="0" u="none" strike="noStrike" cap="none" dirty="0">
                <a:solidFill>
                  <a:schemeClr val="dk1"/>
                </a:solidFill>
                <a:latin typeface="Times New Roman"/>
                <a:ea typeface="Times New Roman"/>
                <a:cs typeface="Times New Roman"/>
                <a:sym typeface="Times New Roman"/>
              </a:rPr>
              <a:t> </a:t>
            </a:r>
            <a:r>
              <a:rPr lang="en-US" sz="950" b="0" i="1" u="none" strike="noStrike" cap="none" dirty="0">
                <a:solidFill>
                  <a:schemeClr val="dk1"/>
                </a:solidFill>
                <a:latin typeface="Times New Roman"/>
                <a:ea typeface="Times New Roman"/>
                <a:cs typeface="Times New Roman"/>
                <a:sym typeface="Times New Roman"/>
              </a:rPr>
              <a:t>work</a:t>
            </a:r>
            <a:r>
              <a:rPr lang="en-US" sz="950" b="0" i="0" u="none" strike="noStrike" cap="none" dirty="0">
                <a:solidFill>
                  <a:schemeClr val="dk1"/>
                </a:solidFill>
                <a:latin typeface="Times New Roman"/>
                <a:ea typeface="Times New Roman"/>
                <a:cs typeface="Times New Roman"/>
                <a:sym typeface="Times New Roman"/>
              </a:rPr>
              <a:t> </a:t>
            </a:r>
            <a:r>
              <a:rPr lang="en-US" sz="950" b="0" i="1" u="none" strike="noStrike" cap="none" dirty="0">
                <a:solidFill>
                  <a:schemeClr val="dk1"/>
                </a:solidFill>
                <a:latin typeface="Times New Roman"/>
                <a:ea typeface="Times New Roman"/>
                <a:cs typeface="Times New Roman"/>
                <a:sym typeface="Times New Roman"/>
              </a:rPr>
              <a:t>supported</a:t>
            </a:r>
            <a:r>
              <a:rPr lang="en-US" sz="950" b="0" i="0" u="none" strike="noStrike" cap="none" dirty="0">
                <a:solidFill>
                  <a:schemeClr val="dk1"/>
                </a:solidFill>
                <a:latin typeface="Times New Roman"/>
                <a:ea typeface="Times New Roman"/>
                <a:cs typeface="Times New Roman"/>
                <a:sym typeface="Times New Roman"/>
              </a:rPr>
              <a:t> </a:t>
            </a:r>
            <a:r>
              <a:rPr lang="en-US" sz="950" b="0" i="1" u="none" strike="noStrike" cap="none" dirty="0">
                <a:solidFill>
                  <a:schemeClr val="dk1"/>
                </a:solidFill>
                <a:latin typeface="Times New Roman"/>
                <a:ea typeface="Times New Roman"/>
                <a:cs typeface="Times New Roman"/>
                <a:sym typeface="Times New Roman"/>
              </a:rPr>
              <a:t>by</a:t>
            </a:r>
            <a:r>
              <a:rPr lang="en-US" sz="950" b="0" i="0" u="none" strike="noStrike" cap="none" dirty="0">
                <a:solidFill>
                  <a:schemeClr val="dk1"/>
                </a:solidFill>
                <a:latin typeface="Times New Roman"/>
                <a:ea typeface="Times New Roman"/>
                <a:cs typeface="Times New Roman"/>
                <a:sym typeface="Times New Roman"/>
              </a:rPr>
              <a:t> </a:t>
            </a:r>
            <a:r>
              <a:rPr lang="en-US" sz="950" b="0" i="1" u="none" strike="noStrike" cap="none" dirty="0">
                <a:solidFill>
                  <a:schemeClr val="dk1"/>
                </a:solidFill>
                <a:latin typeface="Times New Roman"/>
                <a:ea typeface="Times New Roman"/>
                <a:cs typeface="Times New Roman"/>
                <a:sym typeface="Times New Roman"/>
              </a:rPr>
              <a:t>the</a:t>
            </a:r>
            <a:r>
              <a:rPr lang="en-US" sz="950" b="0" i="0" u="none" strike="noStrike" cap="none" dirty="0">
                <a:solidFill>
                  <a:schemeClr val="dk1"/>
                </a:solidFill>
                <a:latin typeface="Times New Roman"/>
                <a:ea typeface="Times New Roman"/>
                <a:cs typeface="Times New Roman"/>
                <a:sym typeface="Times New Roman"/>
              </a:rPr>
              <a:t> </a:t>
            </a:r>
            <a:r>
              <a:rPr lang="en-US" sz="950" b="0" i="1" u="none" strike="noStrike" cap="none" dirty="0">
                <a:solidFill>
                  <a:schemeClr val="dk1"/>
                </a:solidFill>
                <a:latin typeface="Times New Roman"/>
                <a:ea typeface="Times New Roman"/>
                <a:cs typeface="Times New Roman"/>
                <a:sym typeface="Times New Roman"/>
              </a:rPr>
              <a:t>Engineering</a:t>
            </a:r>
            <a:r>
              <a:rPr lang="en-US" sz="950" b="0" i="0" u="none" strike="noStrike" cap="none" dirty="0">
                <a:solidFill>
                  <a:schemeClr val="dk1"/>
                </a:solidFill>
                <a:latin typeface="Times New Roman"/>
                <a:ea typeface="Times New Roman"/>
                <a:cs typeface="Times New Roman"/>
                <a:sym typeface="Times New Roman"/>
              </a:rPr>
              <a:t> </a:t>
            </a:r>
            <a:r>
              <a:rPr lang="en-US" sz="950" b="0" i="1" u="none" strike="noStrike" cap="none" dirty="0">
                <a:solidFill>
                  <a:schemeClr val="dk1"/>
                </a:solidFill>
                <a:latin typeface="Times New Roman"/>
                <a:ea typeface="Times New Roman"/>
                <a:cs typeface="Times New Roman"/>
                <a:sym typeface="Times New Roman"/>
              </a:rPr>
              <a:t>Science</a:t>
            </a:r>
            <a:r>
              <a:rPr lang="en-US" sz="950" b="0" i="0" u="none" strike="noStrike" cap="none" dirty="0">
                <a:solidFill>
                  <a:schemeClr val="dk1"/>
                </a:solidFill>
                <a:latin typeface="Times New Roman"/>
                <a:ea typeface="Times New Roman"/>
                <a:cs typeface="Times New Roman"/>
                <a:sym typeface="Times New Roman"/>
              </a:rPr>
              <a:t> </a:t>
            </a:r>
            <a:r>
              <a:rPr lang="en-US" sz="950" b="0" i="1" u="none" strike="noStrike" cap="none" dirty="0">
                <a:solidFill>
                  <a:schemeClr val="dk1"/>
                </a:solidFill>
                <a:latin typeface="Times New Roman"/>
                <a:ea typeface="Times New Roman"/>
                <a:cs typeface="Times New Roman"/>
                <a:sym typeface="Times New Roman"/>
              </a:rPr>
              <a:t>Foundation of Dayton under</a:t>
            </a:r>
            <a:r>
              <a:rPr lang="en-US" sz="950" b="0" i="0" u="none" strike="noStrike" cap="none" dirty="0">
                <a:solidFill>
                  <a:schemeClr val="dk1"/>
                </a:solidFill>
                <a:latin typeface="Times New Roman"/>
                <a:ea typeface="Times New Roman"/>
                <a:cs typeface="Times New Roman"/>
                <a:sym typeface="Times New Roman"/>
              </a:rPr>
              <a:t> </a:t>
            </a:r>
            <a:endParaRPr sz="950" b="0" i="0" u="none" strike="noStrike" cap="none" dirty="0">
              <a:solidFill>
                <a:schemeClr val="dk1"/>
              </a:solidFill>
              <a:latin typeface="Times New Roman"/>
              <a:ea typeface="Times New Roman"/>
              <a:cs typeface="Times New Roman"/>
              <a:sym typeface="Times New Roman"/>
            </a:endParaRPr>
          </a:p>
          <a:p>
            <a:pPr marL="459105" marR="831850" lvl="0" indent="0" algn="ctr" rtl="0">
              <a:lnSpc>
                <a:spcPct val="105416"/>
              </a:lnSpc>
              <a:spcBef>
                <a:spcPts val="0"/>
              </a:spcBef>
              <a:spcAft>
                <a:spcPts val="3600"/>
              </a:spcAft>
              <a:buClr>
                <a:srgbClr val="000000"/>
              </a:buClr>
              <a:buSzPts val="950"/>
              <a:buFont typeface="Arial"/>
              <a:buNone/>
            </a:pPr>
            <a:r>
              <a:rPr lang="en-US" sz="950" b="0" i="1" u="none" strike="noStrike" cap="none" dirty="0">
                <a:solidFill>
                  <a:schemeClr val="dk1"/>
                </a:solidFill>
                <a:latin typeface="Times New Roman"/>
                <a:ea typeface="Times New Roman"/>
                <a:cs typeface="Times New Roman"/>
                <a:sym typeface="Times New Roman"/>
              </a:rPr>
              <a:t>Grant</a:t>
            </a:r>
            <a:r>
              <a:rPr lang="en-US" sz="950" b="0" i="0" u="none" strike="noStrike" cap="none" dirty="0">
                <a:solidFill>
                  <a:schemeClr val="dk1"/>
                </a:solidFill>
                <a:latin typeface="Times New Roman"/>
                <a:ea typeface="Times New Roman"/>
                <a:cs typeface="Times New Roman"/>
                <a:sym typeface="Times New Roman"/>
              </a:rPr>
              <a:t> </a:t>
            </a:r>
            <a:r>
              <a:rPr lang="en-US" sz="950" b="0" i="1" u="none" strike="noStrike" cap="none" dirty="0">
                <a:solidFill>
                  <a:schemeClr val="dk1"/>
                </a:solidFill>
                <a:latin typeface="Times New Roman"/>
                <a:ea typeface="Times New Roman"/>
                <a:cs typeface="Times New Roman"/>
                <a:sym typeface="Times New Roman"/>
              </a:rPr>
              <a:t>No.</a:t>
            </a:r>
            <a:r>
              <a:rPr lang="en-US" sz="950" b="0" i="0" u="none" strike="noStrike" cap="none" dirty="0">
                <a:solidFill>
                  <a:schemeClr val="dk1"/>
                </a:solidFill>
                <a:latin typeface="Times New Roman"/>
                <a:ea typeface="Times New Roman"/>
                <a:cs typeface="Times New Roman"/>
                <a:sym typeface="Times New Roman"/>
              </a:rPr>
              <a:t> </a:t>
            </a:r>
            <a:r>
              <a:rPr lang="en-US" sz="950" b="0" i="1" u="none" strike="noStrike" cap="none" dirty="0">
                <a:solidFill>
                  <a:schemeClr val="dk1"/>
                </a:solidFill>
                <a:latin typeface="Times New Roman"/>
                <a:ea typeface="Times New Roman"/>
                <a:cs typeface="Times New Roman"/>
                <a:sym typeface="Times New Roman"/>
              </a:rPr>
              <a:t>AD2018-0001</a:t>
            </a:r>
            <a:r>
              <a:rPr lang="en-US" sz="950" b="0" i="0" u="none" strike="noStrike" cap="none" dirty="0">
                <a:solidFill>
                  <a:schemeClr val="dk1"/>
                </a:solidFill>
                <a:latin typeface="Times New Roman"/>
                <a:ea typeface="Times New Roman"/>
                <a:cs typeface="Times New Roman"/>
                <a:sym typeface="Times New Roman"/>
              </a:rPr>
              <a:t> </a:t>
            </a:r>
            <a:r>
              <a:rPr lang="en-US" sz="950" b="0" i="1" u="none" strike="noStrike" cap="none" dirty="0">
                <a:solidFill>
                  <a:schemeClr val="dk1"/>
                </a:solidFill>
                <a:latin typeface="Times New Roman"/>
                <a:ea typeface="Times New Roman"/>
                <a:cs typeface="Times New Roman"/>
                <a:sym typeface="Times New Roman"/>
              </a:rPr>
              <a:t>and</a:t>
            </a:r>
            <a:r>
              <a:rPr lang="en-US" sz="950" b="0" i="0" u="none" strike="noStrike" cap="none" dirty="0">
                <a:solidFill>
                  <a:schemeClr val="dk1"/>
                </a:solidFill>
                <a:latin typeface="Times New Roman"/>
                <a:ea typeface="Times New Roman"/>
                <a:cs typeface="Times New Roman"/>
                <a:sym typeface="Times New Roman"/>
              </a:rPr>
              <a:t> </a:t>
            </a:r>
            <a:r>
              <a:rPr lang="en-US" sz="950" b="0" i="1" u="none" strike="noStrike" cap="none" dirty="0">
                <a:solidFill>
                  <a:schemeClr val="dk1"/>
                </a:solidFill>
                <a:latin typeface="Times New Roman"/>
                <a:ea typeface="Times New Roman"/>
                <a:cs typeface="Times New Roman"/>
                <a:sym typeface="Times New Roman"/>
              </a:rPr>
              <a:t>through a 2017-18  grant from the Marianist Foundation.</a:t>
            </a:r>
            <a:endParaRPr sz="1400" b="0" i="0" u="none" strike="noStrike" cap="none" dirty="0">
              <a:solidFill>
                <a:srgbClr val="000000"/>
              </a:solidFill>
              <a:latin typeface="Arial"/>
              <a:ea typeface="Arial"/>
              <a:cs typeface="Arial"/>
              <a:sym typeface="Arial"/>
            </a:endParaRPr>
          </a:p>
        </p:txBody>
      </p:sp>
    </p:spTree>
  </p:cSld>
  <p:clrMapOvr>
    <a:masterClrMapping/>
  </p:clrMapOvr>
  <p:transition spd="slow">
    <p:fade thruBlk="1"/>
  </p:transition>
</p:sld>
</file>

<file path=ppt/theme/theme1.xml><?xml version="1.0" encoding="utf-8"?>
<a:theme xmlns:a="http://schemas.openxmlformats.org/drawingml/2006/main" name="Office Theme">
  <a:themeElements>
    <a:clrScheme name="Paper">
      <a:dk1>
        <a:srgbClr val="000000"/>
      </a:dk1>
      <a:lt1>
        <a:srgbClr val="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30210</TotalTime>
  <Words>1957</Words>
  <Application>Microsoft Macintosh PowerPoint</Application>
  <PresentationFormat>Widescreen</PresentationFormat>
  <Paragraphs>190</Paragraphs>
  <Slides>14</Slides>
  <Notes>14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Arial</vt:lpstr>
      <vt:lpstr>Calibri</vt:lpstr>
      <vt:lpstr>Times New Roman</vt:lpstr>
      <vt:lpstr>Office Theme</vt:lpstr>
      <vt:lpstr>PowerPoint Presentation</vt:lpstr>
      <vt:lpstr>What does an engineer do?</vt:lpstr>
      <vt:lpstr>How do engineers do this?</vt:lpstr>
      <vt:lpstr>Engineers Change Lives!  Watch engineers design an assistive device to improve a life:  https://www.youtube.com/watch?v=cSSgndQ5mVs</vt:lpstr>
      <vt:lpstr>PowerPoint Presentation</vt:lpstr>
      <vt:lpstr>Engineering Design Challenge </vt:lpstr>
      <vt:lpstr>Design Goals</vt:lpstr>
      <vt:lpstr>Materials</vt:lpstr>
      <vt:lpstr>Design Testing</vt:lpstr>
      <vt:lpstr>Engineering Design Process</vt:lpstr>
      <vt:lpstr>Engineering Design Process</vt:lpstr>
      <vt:lpstr>PowerPoint Presentation</vt:lpstr>
      <vt:lpstr>Wrap Up</vt:lpstr>
      <vt:lpstr>PowerPoint Presentation</vt:lpstr>
    </vt:vector>
  </TitlesOfParts>
  <Manager/>
  <Company/>
  <LinksUpToDate>false</LinksUpToDate>
  <SharedDoc>false</SharedDoc>
  <HyperlinkBase/>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STEM Stories Lesson 5 Emmanuel's Dream Presentation</dc:title>
  <dc:subject/>
  <dc:creator/>
  <cp:keywords/>
  <dc:description/>
  <cp:lastModifiedBy>Microsoft Office User</cp:lastModifiedBy>
  <cp:revision>28</cp:revision>
  <dcterms:modified xsi:type="dcterms:W3CDTF">2021-06-18T12:25:14Z</dcterms:modified>
  <cp:category/>
</cp:coreProperties>
</file>