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Am5ZgQv0BmwzjRrym0GlQPbjZX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F3CCDA-F13F-45DC-9B57-531FE772E503}">
  <a:tblStyle styleId="{FFF3CCDA-F13F-45DC-9B57-531FE772E50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6F8F5"/>
          </a:solidFill>
        </a:fill>
      </a:tcStyle>
    </a:wholeTbl>
    <a:band1H>
      <a:tcTxStyle b="off" i="off"/>
      <a:tcStyle>
        <a:tcBdr/>
        <a:fill>
          <a:solidFill>
            <a:srgbClr val="ECF0E8"/>
          </a:solidFill>
        </a:fill>
      </a:tcStyle>
    </a:band1H>
    <a:band2H>
      <a:tcTxStyle b="off" i="off"/>
      <a:tcStyle>
        <a:tcBdr/>
      </a:tcStyle>
    </a:band2H>
    <a:band1V>
      <a:tcTxStyle b="off" i="off"/>
      <a:tcStyle>
        <a:tcBdr/>
        <a:fill>
          <a:solidFill>
            <a:srgbClr val="ECF0E8"/>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p:restoredTop sz="94674"/>
  </p:normalViewPr>
  <p:slideViewPr>
    <p:cSldViewPr snapToGrid="0" snapToObjects="1">
      <p:cViewPr varScale="1">
        <p:scale>
          <a:sx n="124" d="100"/>
          <a:sy n="124" d="100"/>
        </p:scale>
        <p:origin x="5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399" cy="308609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799" cy="458786"/>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5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As the pre-activity survey is distributed to students, introduce yourself and provide enough of an activity overview to gain students excitement.</a:t>
            </a:r>
            <a:endParaRPr/>
          </a:p>
          <a:p>
            <a:pPr marL="158750" marR="0" lvl="0" indent="-6350" algn="l" rtl="0">
              <a:lnSpc>
                <a:spcPct val="115000"/>
              </a:lnSpc>
              <a:spcBef>
                <a:spcPts val="5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Allow time for students to individually complete their pre-activity survey.</a:t>
            </a:r>
            <a:endParaRPr/>
          </a:p>
          <a:p>
            <a:pPr marL="158750" marR="0" lvl="0" indent="-6350" algn="l" rtl="0">
              <a:lnSpc>
                <a:spcPct val="115000"/>
              </a:lnSpc>
              <a:spcBef>
                <a:spcPts val="5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Divide group into teams of 3 students each (4 students will also work).</a:t>
            </a:r>
            <a:endParaRPr/>
          </a:p>
        </p:txBody>
      </p:sp>
      <p:sp>
        <p:nvSpPr>
          <p:cNvPr id="228" name="Google Shape;228;p1: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9: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158750" marR="0" lvl="0" indent="-6350" algn="l" rtl="0">
              <a:lnSpc>
                <a:spcPct val="115000"/>
              </a:lnSpc>
              <a:spcBef>
                <a:spcPts val="5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Introduce the Engineering Design Process. Explain that engineers use it as a tool to help them more effectively solve problems.</a:t>
            </a:r>
            <a:endParaRPr/>
          </a:p>
        </p:txBody>
      </p:sp>
      <p:sp>
        <p:nvSpPr>
          <p:cNvPr id="316" name="Google Shape;31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5e502fdbb7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5e502fdbb7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65100" marR="0" lvl="0" indent="-12700" algn="l" rtl="0">
              <a:lnSpc>
                <a:spcPct val="115000"/>
              </a:lnSpc>
              <a:spcBef>
                <a:spcPts val="100"/>
              </a:spcBef>
              <a:spcAft>
                <a:spcPts val="0"/>
              </a:spcAft>
              <a:buClr>
                <a:schemeClr val="dk1"/>
              </a:buClr>
              <a:buSzPts val="1400"/>
              <a:buFont typeface="Arial"/>
              <a:buNone/>
            </a:pPr>
            <a:r>
              <a:rPr lang="en-US" sz="1400" i="0" u="none" strike="noStrike" cap="none">
                <a:solidFill>
                  <a:schemeClr val="dk1"/>
                </a:solidFill>
                <a:latin typeface="Calibri"/>
                <a:ea typeface="Calibri"/>
                <a:cs typeface="Calibri"/>
                <a:sym typeface="Calibri"/>
              </a:rPr>
              <a:t>Explain how teams will use the engineering design process as they complete the challenge:</a:t>
            </a:r>
            <a:endParaRPr sz="1400">
              <a:latin typeface="Calibri"/>
              <a:ea typeface="Calibri"/>
              <a:cs typeface="Calibri"/>
              <a:sym typeface="Calibri"/>
            </a:endParaRPr>
          </a:p>
          <a:p>
            <a:pPr marL="165100" marR="0" lvl="0" indent="-12700" algn="l" rtl="0">
              <a:lnSpc>
                <a:spcPct val="115000"/>
              </a:lnSpc>
              <a:spcBef>
                <a:spcPts val="100"/>
              </a:spcBef>
              <a:spcAft>
                <a:spcPts val="0"/>
              </a:spcAft>
              <a:buClr>
                <a:schemeClr val="dk1"/>
              </a:buClr>
              <a:buSzPts val="1400"/>
              <a:buFont typeface="Arial"/>
              <a:buNone/>
            </a:pPr>
            <a:r>
              <a:rPr lang="en-US" sz="1400" b="1" i="0" u="none" strike="noStrike" cap="none">
                <a:solidFill>
                  <a:schemeClr val="dk1"/>
                </a:solidFill>
                <a:latin typeface="Calibri"/>
                <a:ea typeface="Calibri"/>
                <a:cs typeface="Calibri"/>
                <a:sym typeface="Calibri"/>
              </a:rPr>
              <a:t>Ask </a:t>
            </a:r>
            <a:r>
              <a:rPr lang="en-US" sz="1400" i="0" u="none" strike="noStrike" cap="none">
                <a:solidFill>
                  <a:schemeClr val="dk1"/>
                </a:solidFill>
                <a:latin typeface="Calibri"/>
                <a:ea typeface="Calibri"/>
                <a:cs typeface="Calibri"/>
                <a:sym typeface="Calibri"/>
              </a:rPr>
              <a:t>(10 mins.)</a:t>
            </a:r>
            <a:endParaRPr sz="1400">
              <a:latin typeface="Calibri"/>
              <a:ea typeface="Calibri"/>
              <a:cs typeface="Calibri"/>
              <a:sym typeface="Calibri"/>
            </a:endParaRPr>
          </a:p>
          <a:p>
            <a:pPr marL="330200" marR="0" lvl="0" indent="-76200" algn="l" rtl="0">
              <a:lnSpc>
                <a:spcPct val="115000"/>
              </a:lnSpc>
              <a:spcBef>
                <a:spcPts val="100"/>
              </a:spcBef>
              <a:spcAft>
                <a:spcPts val="0"/>
              </a:spcAft>
              <a:buClr>
                <a:schemeClr val="dk1"/>
              </a:buClr>
              <a:buSzPts val="1200"/>
              <a:buFont typeface="Calibri"/>
              <a:buChar char="•"/>
            </a:pPr>
            <a:r>
              <a:rPr lang="en-US" sz="1400" i="0" u="none" strike="noStrike" cap="none">
                <a:solidFill>
                  <a:schemeClr val="dk1"/>
                </a:solidFill>
                <a:latin typeface="Calibri"/>
                <a:ea typeface="Calibri"/>
                <a:cs typeface="Calibri"/>
                <a:sym typeface="Calibri"/>
              </a:rPr>
              <a:t>Ask the students to notice that the word </a:t>
            </a:r>
            <a:r>
              <a:rPr lang="en-US" sz="1400" i="0" u="sng" strike="noStrike" cap="none">
                <a:solidFill>
                  <a:schemeClr val="dk1"/>
                </a:solidFill>
                <a:latin typeface="Calibri"/>
                <a:ea typeface="Calibri"/>
                <a:cs typeface="Calibri"/>
                <a:sym typeface="Calibri"/>
              </a:rPr>
              <a:t>Ask</a:t>
            </a:r>
            <a:r>
              <a:rPr lang="en-US" sz="1400" i="0" u="none" strike="noStrike" cap="none">
                <a:solidFill>
                  <a:schemeClr val="dk1"/>
                </a:solidFill>
                <a:latin typeface="Calibri"/>
                <a:ea typeface="Calibri"/>
                <a:cs typeface="Calibri"/>
                <a:sym typeface="Calibri"/>
              </a:rPr>
              <a:t> is in one of the circles of the “Engineering Design Process”. </a:t>
            </a:r>
            <a:endParaRPr sz="1400">
              <a:latin typeface="Calibri"/>
              <a:ea typeface="Calibri"/>
              <a:cs typeface="Calibri"/>
              <a:sym typeface="Calibri"/>
            </a:endParaRPr>
          </a:p>
          <a:p>
            <a:pPr marL="330200" marR="0" lvl="0" indent="-76200" algn="l" rtl="0">
              <a:lnSpc>
                <a:spcPct val="115000"/>
              </a:lnSpc>
              <a:spcBef>
                <a:spcPts val="100"/>
              </a:spcBef>
              <a:spcAft>
                <a:spcPts val="0"/>
              </a:spcAft>
              <a:buClr>
                <a:schemeClr val="dk1"/>
              </a:buClr>
              <a:buSzPts val="1200"/>
              <a:buFont typeface="Calibri"/>
              <a:buChar char="•"/>
            </a:pPr>
            <a:r>
              <a:rPr lang="en-US" sz="1400" i="0" u="none" strike="noStrike" cap="none">
                <a:solidFill>
                  <a:schemeClr val="dk1"/>
                </a:solidFill>
                <a:latin typeface="Calibri"/>
                <a:ea typeface="Calibri"/>
                <a:cs typeface="Calibri"/>
                <a:sym typeface="Calibri"/>
              </a:rPr>
              <a:t>Explain to the students to </a:t>
            </a:r>
            <a:r>
              <a:rPr lang="en-US" sz="1400" i="0" u="sng" strike="noStrike" cap="none">
                <a:solidFill>
                  <a:schemeClr val="dk1"/>
                </a:solidFill>
                <a:latin typeface="Calibri"/>
                <a:ea typeface="Calibri"/>
                <a:cs typeface="Calibri"/>
                <a:sym typeface="Calibri"/>
              </a:rPr>
              <a:t>Ask</a:t>
            </a:r>
            <a:r>
              <a:rPr lang="en-US" sz="1400" i="0" u="none" strike="noStrike" cap="none">
                <a:solidFill>
                  <a:schemeClr val="dk1"/>
                </a:solidFill>
                <a:latin typeface="Calibri"/>
                <a:ea typeface="Calibri"/>
                <a:cs typeface="Calibri"/>
                <a:sym typeface="Calibri"/>
              </a:rPr>
              <a:t> themselves: What materials would you like to use to build a house that can withstand wind, rain, and hail?</a:t>
            </a:r>
            <a:endParaRPr sz="1400">
              <a:latin typeface="Calibri"/>
              <a:ea typeface="Calibri"/>
              <a:cs typeface="Calibri"/>
              <a:sym typeface="Calibri"/>
            </a:endParaRPr>
          </a:p>
          <a:p>
            <a:pPr marL="330200" marR="0" lvl="0" indent="-76200" algn="l" rtl="0">
              <a:lnSpc>
                <a:spcPct val="115000"/>
              </a:lnSpc>
              <a:spcBef>
                <a:spcPts val="100"/>
              </a:spcBef>
              <a:spcAft>
                <a:spcPts val="0"/>
              </a:spcAft>
              <a:buClr>
                <a:schemeClr val="dk1"/>
              </a:buClr>
              <a:buSzPts val="1200"/>
              <a:buFont typeface="Calibri"/>
              <a:buChar char="•"/>
            </a:pPr>
            <a:r>
              <a:rPr lang="en-US" sz="1400" i="0" u="none" strike="noStrike" cap="none">
                <a:solidFill>
                  <a:schemeClr val="dk1"/>
                </a:solidFill>
                <a:latin typeface="Calibri"/>
                <a:ea typeface="Calibri"/>
                <a:cs typeface="Calibri"/>
                <a:sym typeface="Calibri"/>
              </a:rPr>
              <a:t>Students should  write these materials on their STEM Challenge handout.</a:t>
            </a:r>
            <a:endParaRPr sz="1400">
              <a:latin typeface="Calibri"/>
              <a:ea typeface="Calibri"/>
              <a:cs typeface="Calibri"/>
              <a:sym typeface="Calibri"/>
            </a:endParaRPr>
          </a:p>
          <a:p>
            <a:pPr marL="330200" marR="0" lvl="0" indent="-177800" algn="l" rtl="0">
              <a:lnSpc>
                <a:spcPct val="115000"/>
              </a:lnSpc>
              <a:spcBef>
                <a:spcPts val="100"/>
              </a:spcBef>
              <a:spcAft>
                <a:spcPts val="0"/>
              </a:spcAft>
              <a:buClr>
                <a:schemeClr val="dk1"/>
              </a:buClr>
              <a:buSzPts val="1200"/>
              <a:buFont typeface="Calibri"/>
              <a:buChar char="•"/>
            </a:pPr>
            <a:r>
              <a:rPr lang="en-US" sz="1400" i="0" u="none" strike="noStrike" cap="none">
                <a:solidFill>
                  <a:schemeClr val="dk1"/>
                </a:solidFill>
                <a:latin typeface="Calibri"/>
                <a:ea typeface="Calibri"/>
                <a:cs typeface="Calibri"/>
                <a:sym typeface="Calibri"/>
              </a:rPr>
              <a:t>Walk around as the students complete the </a:t>
            </a:r>
            <a:r>
              <a:rPr lang="en-US" sz="1400" i="0" u="sng" strike="noStrike" cap="none">
                <a:solidFill>
                  <a:schemeClr val="dk1"/>
                </a:solidFill>
                <a:latin typeface="Calibri"/>
                <a:ea typeface="Calibri"/>
                <a:cs typeface="Calibri"/>
                <a:sym typeface="Calibri"/>
              </a:rPr>
              <a:t>Ask</a:t>
            </a:r>
            <a:r>
              <a:rPr lang="en-US" sz="1400" i="0" u="none" strike="noStrike" cap="none">
                <a:solidFill>
                  <a:schemeClr val="dk1"/>
                </a:solidFill>
                <a:latin typeface="Calibri"/>
                <a:ea typeface="Calibri"/>
                <a:cs typeface="Calibri"/>
                <a:sym typeface="Calibri"/>
              </a:rPr>
              <a:t> step of the Engineering Design Process.</a:t>
            </a:r>
            <a:endParaRPr sz="1400" i="0" u="none" strike="noStrike" cap="none">
              <a:solidFill>
                <a:schemeClr val="dk1"/>
              </a:solidFill>
              <a:latin typeface="Calibri"/>
              <a:ea typeface="Calibri"/>
              <a:cs typeface="Calibri"/>
              <a:sym typeface="Calibri"/>
            </a:endParaRPr>
          </a:p>
        </p:txBody>
      </p:sp>
      <p:sp>
        <p:nvSpPr>
          <p:cNvPr id="325" name="Google Shape;325;g5e502fdbb7_0_121:notes"/>
          <p:cNvSpPr txBox="1">
            <a:spLocks noGrp="1"/>
          </p:cNvSpPr>
          <p:nvPr>
            <p:ph type="sldNum" idx="12"/>
          </p:nvPr>
        </p:nvSpPr>
        <p:spPr>
          <a:xfrm>
            <a:off x="3884612" y="8685213"/>
            <a:ext cx="2971800" cy="459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5e502fdbb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5e502fdbb7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65100" marR="0" lvl="0" indent="-12700" algn="l" rtl="0">
              <a:lnSpc>
                <a:spcPct val="115000"/>
              </a:lnSpc>
              <a:spcBef>
                <a:spcPts val="100"/>
              </a:spcBef>
              <a:spcAft>
                <a:spcPts val="0"/>
              </a:spcAft>
              <a:buClr>
                <a:schemeClr val="dk1"/>
              </a:buClr>
              <a:buSzPts val="1400"/>
              <a:buFont typeface="Arial"/>
              <a:buNone/>
            </a:pPr>
            <a:r>
              <a:rPr lang="en-US" sz="1400" i="0" u="none" strike="noStrike" cap="none">
                <a:solidFill>
                  <a:schemeClr val="dk1"/>
                </a:solidFill>
                <a:latin typeface="Calibri"/>
                <a:ea typeface="Calibri"/>
                <a:cs typeface="Calibri"/>
                <a:sym typeface="Calibri"/>
              </a:rPr>
              <a:t>Explain how teams will use the engineering design process as they complete the challenge:</a:t>
            </a:r>
            <a:endParaRPr sz="1400">
              <a:latin typeface="Calibri"/>
              <a:ea typeface="Calibri"/>
              <a:cs typeface="Calibri"/>
              <a:sym typeface="Calibri"/>
            </a:endParaRPr>
          </a:p>
          <a:p>
            <a:pPr marL="165100" marR="0" lvl="0" indent="-12700" algn="l" rtl="0">
              <a:lnSpc>
                <a:spcPct val="115000"/>
              </a:lnSpc>
              <a:spcBef>
                <a:spcPts val="100"/>
              </a:spcBef>
              <a:spcAft>
                <a:spcPts val="0"/>
              </a:spcAft>
              <a:buClr>
                <a:schemeClr val="dk1"/>
              </a:buClr>
              <a:buSzPts val="1400"/>
              <a:buFont typeface="Arial"/>
              <a:buNone/>
            </a:pPr>
            <a:r>
              <a:rPr lang="en-US" sz="1400" b="1" i="0" u="none" strike="noStrike" cap="none">
                <a:solidFill>
                  <a:schemeClr val="dk1"/>
                </a:solidFill>
                <a:latin typeface="Calibri"/>
                <a:ea typeface="Calibri"/>
                <a:cs typeface="Calibri"/>
                <a:sym typeface="Calibri"/>
              </a:rPr>
              <a:t>Ask </a:t>
            </a:r>
            <a:r>
              <a:rPr lang="en-US" sz="1400" i="0" u="none" strike="noStrike" cap="none">
                <a:solidFill>
                  <a:schemeClr val="dk1"/>
                </a:solidFill>
                <a:latin typeface="Calibri"/>
                <a:ea typeface="Calibri"/>
                <a:cs typeface="Calibri"/>
                <a:sym typeface="Calibri"/>
              </a:rPr>
              <a:t>(10 mins.)</a:t>
            </a:r>
            <a:endParaRPr sz="1400">
              <a:latin typeface="Calibri"/>
              <a:ea typeface="Calibri"/>
              <a:cs typeface="Calibri"/>
              <a:sym typeface="Calibri"/>
            </a:endParaRPr>
          </a:p>
          <a:p>
            <a:pPr marL="330200" marR="0" lvl="0" indent="-76200" algn="l" rtl="0">
              <a:lnSpc>
                <a:spcPct val="115000"/>
              </a:lnSpc>
              <a:spcBef>
                <a:spcPts val="100"/>
              </a:spcBef>
              <a:spcAft>
                <a:spcPts val="0"/>
              </a:spcAft>
              <a:buClr>
                <a:schemeClr val="dk1"/>
              </a:buClr>
              <a:buSzPts val="1200"/>
              <a:buFont typeface="Calibri"/>
              <a:buChar char="•"/>
            </a:pPr>
            <a:r>
              <a:rPr lang="en-US" sz="1400" i="0" u="none" strike="noStrike" cap="none">
                <a:solidFill>
                  <a:schemeClr val="dk1"/>
                </a:solidFill>
                <a:latin typeface="Calibri"/>
                <a:ea typeface="Calibri"/>
                <a:cs typeface="Calibri"/>
                <a:sym typeface="Calibri"/>
              </a:rPr>
              <a:t>Ask the students to notice that the word </a:t>
            </a:r>
            <a:r>
              <a:rPr lang="en-US" sz="1400" i="0" u="sng" strike="noStrike" cap="none">
                <a:solidFill>
                  <a:schemeClr val="dk1"/>
                </a:solidFill>
                <a:latin typeface="Calibri"/>
                <a:ea typeface="Calibri"/>
                <a:cs typeface="Calibri"/>
                <a:sym typeface="Calibri"/>
              </a:rPr>
              <a:t>Ask</a:t>
            </a:r>
            <a:r>
              <a:rPr lang="en-US" sz="1400" i="0" u="none" strike="noStrike" cap="none">
                <a:solidFill>
                  <a:schemeClr val="dk1"/>
                </a:solidFill>
                <a:latin typeface="Calibri"/>
                <a:ea typeface="Calibri"/>
                <a:cs typeface="Calibri"/>
                <a:sym typeface="Calibri"/>
              </a:rPr>
              <a:t> is in one of the circles of the “Engineering Design Process”. </a:t>
            </a:r>
            <a:endParaRPr sz="1400">
              <a:latin typeface="Calibri"/>
              <a:ea typeface="Calibri"/>
              <a:cs typeface="Calibri"/>
              <a:sym typeface="Calibri"/>
            </a:endParaRPr>
          </a:p>
          <a:p>
            <a:pPr marL="330200" marR="0" lvl="0" indent="-76200" algn="l" rtl="0">
              <a:lnSpc>
                <a:spcPct val="115000"/>
              </a:lnSpc>
              <a:spcBef>
                <a:spcPts val="100"/>
              </a:spcBef>
              <a:spcAft>
                <a:spcPts val="0"/>
              </a:spcAft>
              <a:buClr>
                <a:schemeClr val="dk1"/>
              </a:buClr>
              <a:buSzPts val="1200"/>
              <a:buFont typeface="Calibri"/>
              <a:buChar char="•"/>
            </a:pPr>
            <a:r>
              <a:rPr lang="en-US" sz="1400" i="0" u="none" strike="noStrike" cap="none">
                <a:solidFill>
                  <a:schemeClr val="dk1"/>
                </a:solidFill>
                <a:latin typeface="Calibri"/>
                <a:ea typeface="Calibri"/>
                <a:cs typeface="Calibri"/>
                <a:sym typeface="Calibri"/>
              </a:rPr>
              <a:t>Explain to the students to </a:t>
            </a:r>
            <a:r>
              <a:rPr lang="en-US" sz="1400" i="0" u="sng" strike="noStrike" cap="none">
                <a:solidFill>
                  <a:schemeClr val="dk1"/>
                </a:solidFill>
                <a:latin typeface="Calibri"/>
                <a:ea typeface="Calibri"/>
                <a:cs typeface="Calibri"/>
                <a:sym typeface="Calibri"/>
              </a:rPr>
              <a:t>Ask</a:t>
            </a:r>
            <a:r>
              <a:rPr lang="en-US" sz="1400" i="0" u="none" strike="noStrike" cap="none">
                <a:solidFill>
                  <a:schemeClr val="dk1"/>
                </a:solidFill>
                <a:latin typeface="Calibri"/>
                <a:ea typeface="Calibri"/>
                <a:cs typeface="Calibri"/>
                <a:sym typeface="Calibri"/>
              </a:rPr>
              <a:t> themselves: What materials would you like to use to build a house that can withstand wind, rain, and hail?</a:t>
            </a:r>
            <a:endParaRPr sz="1400">
              <a:latin typeface="Calibri"/>
              <a:ea typeface="Calibri"/>
              <a:cs typeface="Calibri"/>
              <a:sym typeface="Calibri"/>
            </a:endParaRPr>
          </a:p>
          <a:p>
            <a:pPr marL="330200" marR="0" lvl="0" indent="-76200" algn="l" rtl="0">
              <a:lnSpc>
                <a:spcPct val="115000"/>
              </a:lnSpc>
              <a:spcBef>
                <a:spcPts val="100"/>
              </a:spcBef>
              <a:spcAft>
                <a:spcPts val="0"/>
              </a:spcAft>
              <a:buClr>
                <a:schemeClr val="dk1"/>
              </a:buClr>
              <a:buSzPts val="1200"/>
              <a:buFont typeface="Calibri"/>
              <a:buChar char="•"/>
            </a:pPr>
            <a:r>
              <a:rPr lang="en-US" sz="1400" i="0" u="none" strike="noStrike" cap="none">
                <a:solidFill>
                  <a:schemeClr val="dk1"/>
                </a:solidFill>
                <a:latin typeface="Calibri"/>
                <a:ea typeface="Calibri"/>
                <a:cs typeface="Calibri"/>
                <a:sym typeface="Calibri"/>
              </a:rPr>
              <a:t>Students should  write these materials on their STEM Challenge handout.</a:t>
            </a:r>
            <a:endParaRPr sz="1400">
              <a:latin typeface="Calibri"/>
              <a:ea typeface="Calibri"/>
              <a:cs typeface="Calibri"/>
              <a:sym typeface="Calibri"/>
            </a:endParaRPr>
          </a:p>
          <a:p>
            <a:pPr marL="330200" marR="0" lvl="0" indent="-177800" algn="l" rtl="0">
              <a:lnSpc>
                <a:spcPct val="115000"/>
              </a:lnSpc>
              <a:spcBef>
                <a:spcPts val="100"/>
              </a:spcBef>
              <a:spcAft>
                <a:spcPts val="0"/>
              </a:spcAft>
              <a:buClr>
                <a:schemeClr val="dk1"/>
              </a:buClr>
              <a:buSzPts val="1200"/>
              <a:buFont typeface="Calibri"/>
              <a:buChar char="•"/>
            </a:pPr>
            <a:r>
              <a:rPr lang="en-US" sz="1400" i="0" u="none" strike="noStrike" cap="none">
                <a:solidFill>
                  <a:schemeClr val="dk1"/>
                </a:solidFill>
                <a:latin typeface="Calibri"/>
                <a:ea typeface="Calibri"/>
                <a:cs typeface="Calibri"/>
                <a:sym typeface="Calibri"/>
              </a:rPr>
              <a:t>Walk around as the students complete the </a:t>
            </a:r>
            <a:r>
              <a:rPr lang="en-US" sz="1400" i="0" u="sng" strike="noStrike" cap="none">
                <a:solidFill>
                  <a:schemeClr val="dk1"/>
                </a:solidFill>
                <a:latin typeface="Calibri"/>
                <a:ea typeface="Calibri"/>
                <a:cs typeface="Calibri"/>
                <a:sym typeface="Calibri"/>
              </a:rPr>
              <a:t>Ask</a:t>
            </a:r>
            <a:r>
              <a:rPr lang="en-US" sz="1400" i="0" u="none" strike="noStrike" cap="none">
                <a:solidFill>
                  <a:schemeClr val="dk1"/>
                </a:solidFill>
                <a:latin typeface="Calibri"/>
                <a:ea typeface="Calibri"/>
                <a:cs typeface="Calibri"/>
                <a:sym typeface="Calibri"/>
              </a:rPr>
              <a:t> step of the Engineering Design Process.</a:t>
            </a:r>
            <a:endParaRPr sz="1400" i="0" u="none" strike="noStrike" cap="none">
              <a:solidFill>
                <a:schemeClr val="dk1"/>
              </a:solidFill>
              <a:latin typeface="Calibri"/>
              <a:ea typeface="Calibri"/>
              <a:cs typeface="Calibri"/>
              <a:sym typeface="Calibri"/>
            </a:endParaRPr>
          </a:p>
        </p:txBody>
      </p:sp>
      <p:sp>
        <p:nvSpPr>
          <p:cNvPr id="342" name="Google Shape;342;g5e502fdbb7_1_0:notes"/>
          <p:cNvSpPr txBox="1">
            <a:spLocks noGrp="1"/>
          </p:cNvSpPr>
          <p:nvPr>
            <p:ph type="sldNum" idx="12"/>
          </p:nvPr>
        </p:nvSpPr>
        <p:spPr>
          <a:xfrm>
            <a:off x="3884612" y="8685213"/>
            <a:ext cx="2971800" cy="459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2: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Walk around as the students share their ideas with their teammates. Make sure that each student is given ample time to share his or her ideas. Students get excited about wanting to build the houses and often rush through the sharing process. Remind students that the sharing process is extremely important as engineers often alter their designs based on ideas shared during the brainstorming process. </a:t>
            </a:r>
            <a:endParaRPr sz="1200" b="0" i="0" u="none" strike="noStrike" cap="none">
              <a:solidFill>
                <a:schemeClr val="dk1"/>
              </a:solidFill>
              <a:latin typeface="Arial"/>
              <a:ea typeface="Arial"/>
              <a:cs typeface="Arial"/>
              <a:sym typeface="Arial"/>
            </a:endParaRPr>
          </a:p>
        </p:txBody>
      </p:sp>
      <p:sp>
        <p:nvSpPr>
          <p:cNvPr id="359" name="Google Shape;359;p12: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e502fdbb7_1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5e502fdbb7_1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65100" marR="0" lvl="0" indent="-12700" algn="l" rtl="0">
              <a:lnSpc>
                <a:spcPct val="115000"/>
              </a:lnSpc>
              <a:spcBef>
                <a:spcPts val="100"/>
              </a:spcBef>
              <a:spcAft>
                <a:spcPts val="0"/>
              </a:spcAft>
              <a:buClr>
                <a:schemeClr val="dk1"/>
              </a:buClr>
              <a:buSzPts val="1400"/>
              <a:buFont typeface="Arial"/>
              <a:buNone/>
            </a:pPr>
            <a:r>
              <a:rPr lang="en-US" sz="1400" i="0" u="none" strike="noStrike" cap="none">
                <a:solidFill>
                  <a:schemeClr val="dk1"/>
                </a:solidFill>
                <a:latin typeface="Calibri"/>
                <a:ea typeface="Calibri"/>
                <a:cs typeface="Calibri"/>
                <a:sym typeface="Calibri"/>
              </a:rPr>
              <a:t>Explain how teams will use the engineering design process as they complete the challenge:</a:t>
            </a:r>
            <a:endParaRPr sz="1400">
              <a:latin typeface="Calibri"/>
              <a:ea typeface="Calibri"/>
              <a:cs typeface="Calibri"/>
              <a:sym typeface="Calibri"/>
            </a:endParaRPr>
          </a:p>
          <a:p>
            <a:pPr marL="165100" marR="0" lvl="0" indent="-12700" algn="l" rtl="0">
              <a:lnSpc>
                <a:spcPct val="115000"/>
              </a:lnSpc>
              <a:spcBef>
                <a:spcPts val="100"/>
              </a:spcBef>
              <a:spcAft>
                <a:spcPts val="0"/>
              </a:spcAft>
              <a:buClr>
                <a:schemeClr val="dk1"/>
              </a:buClr>
              <a:buSzPts val="1400"/>
              <a:buFont typeface="Arial"/>
              <a:buNone/>
            </a:pPr>
            <a:r>
              <a:rPr lang="en-US" sz="1400" b="1" i="0" u="none" strike="noStrike" cap="none">
                <a:solidFill>
                  <a:schemeClr val="dk1"/>
                </a:solidFill>
                <a:latin typeface="Calibri"/>
                <a:ea typeface="Calibri"/>
                <a:cs typeface="Calibri"/>
                <a:sym typeface="Calibri"/>
              </a:rPr>
              <a:t>Ask </a:t>
            </a:r>
            <a:r>
              <a:rPr lang="en-US" sz="1400" i="0" u="none" strike="noStrike" cap="none">
                <a:solidFill>
                  <a:schemeClr val="dk1"/>
                </a:solidFill>
                <a:latin typeface="Calibri"/>
                <a:ea typeface="Calibri"/>
                <a:cs typeface="Calibri"/>
                <a:sym typeface="Calibri"/>
              </a:rPr>
              <a:t>(10 mins.)</a:t>
            </a:r>
            <a:endParaRPr sz="1400">
              <a:latin typeface="Calibri"/>
              <a:ea typeface="Calibri"/>
              <a:cs typeface="Calibri"/>
              <a:sym typeface="Calibri"/>
            </a:endParaRPr>
          </a:p>
          <a:p>
            <a:pPr marL="330200" marR="0" lvl="0" indent="-76200" algn="l" rtl="0">
              <a:lnSpc>
                <a:spcPct val="115000"/>
              </a:lnSpc>
              <a:spcBef>
                <a:spcPts val="100"/>
              </a:spcBef>
              <a:spcAft>
                <a:spcPts val="0"/>
              </a:spcAft>
              <a:buClr>
                <a:schemeClr val="dk1"/>
              </a:buClr>
              <a:buSzPts val="1200"/>
              <a:buFont typeface="Calibri"/>
              <a:buChar char="•"/>
            </a:pPr>
            <a:r>
              <a:rPr lang="en-US" sz="1400" i="0" u="none" strike="noStrike" cap="none">
                <a:solidFill>
                  <a:schemeClr val="dk1"/>
                </a:solidFill>
                <a:latin typeface="Calibri"/>
                <a:ea typeface="Calibri"/>
                <a:cs typeface="Calibri"/>
                <a:sym typeface="Calibri"/>
              </a:rPr>
              <a:t>Ask the students to notice that the word </a:t>
            </a:r>
            <a:r>
              <a:rPr lang="en-US" sz="1400" i="0" u="sng" strike="noStrike" cap="none">
                <a:solidFill>
                  <a:schemeClr val="dk1"/>
                </a:solidFill>
                <a:latin typeface="Calibri"/>
                <a:ea typeface="Calibri"/>
                <a:cs typeface="Calibri"/>
                <a:sym typeface="Calibri"/>
              </a:rPr>
              <a:t>Ask</a:t>
            </a:r>
            <a:r>
              <a:rPr lang="en-US" sz="1400" i="0" u="none" strike="noStrike" cap="none">
                <a:solidFill>
                  <a:schemeClr val="dk1"/>
                </a:solidFill>
                <a:latin typeface="Calibri"/>
                <a:ea typeface="Calibri"/>
                <a:cs typeface="Calibri"/>
                <a:sym typeface="Calibri"/>
              </a:rPr>
              <a:t> is in one of the circles of the “Engineering Design Process”. </a:t>
            </a:r>
            <a:endParaRPr sz="1400">
              <a:latin typeface="Calibri"/>
              <a:ea typeface="Calibri"/>
              <a:cs typeface="Calibri"/>
              <a:sym typeface="Calibri"/>
            </a:endParaRPr>
          </a:p>
          <a:p>
            <a:pPr marL="330200" marR="0" lvl="0" indent="-76200" algn="l" rtl="0">
              <a:lnSpc>
                <a:spcPct val="115000"/>
              </a:lnSpc>
              <a:spcBef>
                <a:spcPts val="100"/>
              </a:spcBef>
              <a:spcAft>
                <a:spcPts val="0"/>
              </a:spcAft>
              <a:buClr>
                <a:schemeClr val="dk1"/>
              </a:buClr>
              <a:buSzPts val="1200"/>
              <a:buFont typeface="Calibri"/>
              <a:buChar char="•"/>
            </a:pPr>
            <a:r>
              <a:rPr lang="en-US" sz="1400" i="0" u="none" strike="noStrike" cap="none">
                <a:solidFill>
                  <a:schemeClr val="dk1"/>
                </a:solidFill>
                <a:latin typeface="Calibri"/>
                <a:ea typeface="Calibri"/>
                <a:cs typeface="Calibri"/>
                <a:sym typeface="Calibri"/>
              </a:rPr>
              <a:t>Explain to the students to </a:t>
            </a:r>
            <a:r>
              <a:rPr lang="en-US" sz="1400" i="0" u="sng" strike="noStrike" cap="none">
                <a:solidFill>
                  <a:schemeClr val="dk1"/>
                </a:solidFill>
                <a:latin typeface="Calibri"/>
                <a:ea typeface="Calibri"/>
                <a:cs typeface="Calibri"/>
                <a:sym typeface="Calibri"/>
              </a:rPr>
              <a:t>Ask</a:t>
            </a:r>
            <a:r>
              <a:rPr lang="en-US" sz="1400" i="0" u="none" strike="noStrike" cap="none">
                <a:solidFill>
                  <a:schemeClr val="dk1"/>
                </a:solidFill>
                <a:latin typeface="Calibri"/>
                <a:ea typeface="Calibri"/>
                <a:cs typeface="Calibri"/>
                <a:sym typeface="Calibri"/>
              </a:rPr>
              <a:t> themselves: What materials would you like to use to build a house that can withstand wind, rain, and hail?</a:t>
            </a:r>
            <a:endParaRPr sz="1400">
              <a:latin typeface="Calibri"/>
              <a:ea typeface="Calibri"/>
              <a:cs typeface="Calibri"/>
              <a:sym typeface="Calibri"/>
            </a:endParaRPr>
          </a:p>
          <a:p>
            <a:pPr marL="330200" marR="0" lvl="0" indent="-76200" algn="l" rtl="0">
              <a:lnSpc>
                <a:spcPct val="115000"/>
              </a:lnSpc>
              <a:spcBef>
                <a:spcPts val="100"/>
              </a:spcBef>
              <a:spcAft>
                <a:spcPts val="0"/>
              </a:spcAft>
              <a:buClr>
                <a:schemeClr val="dk1"/>
              </a:buClr>
              <a:buSzPts val="1200"/>
              <a:buFont typeface="Calibri"/>
              <a:buChar char="•"/>
            </a:pPr>
            <a:r>
              <a:rPr lang="en-US" sz="1400" i="0" u="none" strike="noStrike" cap="none">
                <a:solidFill>
                  <a:schemeClr val="dk1"/>
                </a:solidFill>
                <a:latin typeface="Calibri"/>
                <a:ea typeface="Calibri"/>
                <a:cs typeface="Calibri"/>
                <a:sym typeface="Calibri"/>
              </a:rPr>
              <a:t>Students should  write these materials on their STEM Challenge handout.</a:t>
            </a:r>
            <a:endParaRPr sz="1400">
              <a:latin typeface="Calibri"/>
              <a:ea typeface="Calibri"/>
              <a:cs typeface="Calibri"/>
              <a:sym typeface="Calibri"/>
            </a:endParaRPr>
          </a:p>
          <a:p>
            <a:pPr marL="330200" marR="0" lvl="0" indent="-177800" algn="l" rtl="0">
              <a:lnSpc>
                <a:spcPct val="115000"/>
              </a:lnSpc>
              <a:spcBef>
                <a:spcPts val="100"/>
              </a:spcBef>
              <a:spcAft>
                <a:spcPts val="0"/>
              </a:spcAft>
              <a:buClr>
                <a:schemeClr val="dk1"/>
              </a:buClr>
              <a:buSzPts val="1200"/>
              <a:buFont typeface="Calibri"/>
              <a:buChar char="•"/>
            </a:pPr>
            <a:r>
              <a:rPr lang="en-US" sz="1400" i="0" u="none" strike="noStrike" cap="none">
                <a:solidFill>
                  <a:schemeClr val="dk1"/>
                </a:solidFill>
                <a:latin typeface="Calibri"/>
                <a:ea typeface="Calibri"/>
                <a:cs typeface="Calibri"/>
                <a:sym typeface="Calibri"/>
              </a:rPr>
              <a:t>Walk around as the students complete the </a:t>
            </a:r>
            <a:r>
              <a:rPr lang="en-US" sz="1400" i="0" u="sng" strike="noStrike" cap="none">
                <a:solidFill>
                  <a:schemeClr val="dk1"/>
                </a:solidFill>
                <a:latin typeface="Calibri"/>
                <a:ea typeface="Calibri"/>
                <a:cs typeface="Calibri"/>
                <a:sym typeface="Calibri"/>
              </a:rPr>
              <a:t>Ask</a:t>
            </a:r>
            <a:r>
              <a:rPr lang="en-US" sz="1400" i="0" u="none" strike="noStrike" cap="none">
                <a:solidFill>
                  <a:schemeClr val="dk1"/>
                </a:solidFill>
                <a:latin typeface="Calibri"/>
                <a:ea typeface="Calibri"/>
                <a:cs typeface="Calibri"/>
                <a:sym typeface="Calibri"/>
              </a:rPr>
              <a:t> step of the Engineering Design Process.</a:t>
            </a:r>
            <a:endParaRPr sz="1400" i="0" u="none" strike="noStrike" cap="none">
              <a:solidFill>
                <a:schemeClr val="dk1"/>
              </a:solidFill>
              <a:latin typeface="Calibri"/>
              <a:ea typeface="Calibri"/>
              <a:cs typeface="Calibri"/>
              <a:sym typeface="Calibri"/>
            </a:endParaRPr>
          </a:p>
        </p:txBody>
      </p:sp>
      <p:sp>
        <p:nvSpPr>
          <p:cNvPr id="369" name="Google Shape;369;g5e502fdbb7_1_124:notes"/>
          <p:cNvSpPr txBox="1">
            <a:spLocks noGrp="1"/>
          </p:cNvSpPr>
          <p:nvPr>
            <p:ph type="sldNum" idx="12"/>
          </p:nvPr>
        </p:nvSpPr>
        <p:spPr>
          <a:xfrm>
            <a:off x="3884612" y="8685213"/>
            <a:ext cx="2971800" cy="459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4: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Instruct students to build their houses on the wax paper.</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As the students are building their prototypes, walk around the room and ask them probing questions about their design. For example:</a:t>
            </a:r>
            <a:endParaRPr/>
          </a:p>
          <a:p>
            <a:pPr marL="457200" marR="0" lvl="1"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What are your reasons for selecting that material? </a:t>
            </a:r>
            <a:endParaRPr/>
          </a:p>
          <a:p>
            <a:pPr marL="457200" marR="0" lvl="1"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What are your reasons for using that material for a wall?</a:t>
            </a:r>
            <a:endParaRPr/>
          </a:p>
          <a:p>
            <a:pPr marL="457200" marR="0" lvl="1"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What are your reasons for using that material for a roof?</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*Note: It is most likely that the house built out of cards will be the best design. The Play-Doh is best used when packed in the bottom of the houses as a foundation to the structure.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p:txBody>
      </p:sp>
      <p:sp>
        <p:nvSpPr>
          <p:cNvPr id="386" name="Google Shape;386;p14: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5: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endParaRPr sz="1200" b="0" i="0" u="sng" strike="noStrike" cap="none">
              <a:solidFill>
                <a:schemeClr val="dk1"/>
              </a:solidFill>
              <a:latin typeface="Arial"/>
              <a:ea typeface="Arial"/>
              <a:cs typeface="Arial"/>
              <a:sym typeface="Arial"/>
            </a:endParaRPr>
          </a:p>
        </p:txBody>
      </p:sp>
      <p:sp>
        <p:nvSpPr>
          <p:cNvPr id="400" name="Google Shape;400;p15: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16: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Let’s figure out the cost of the glue.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If two containers of glue cost $1.50, what is the cost of one container of glue?</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p:txBody>
      </p:sp>
      <p:sp>
        <p:nvSpPr>
          <p:cNvPr id="410" name="Google Shape;410;p16: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17: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Let’s figure out the cost of the </a:t>
            </a:r>
            <a:r>
              <a:rPr lang="en-US"/>
              <a:t>craft</a:t>
            </a:r>
            <a:r>
              <a:rPr lang="en-US" sz="1200" b="0" i="0" u="none" strike="noStrike" cap="none">
                <a:solidFill>
                  <a:schemeClr val="dk1"/>
                </a:solidFill>
                <a:latin typeface="Arial"/>
                <a:ea typeface="Arial"/>
                <a:cs typeface="Arial"/>
                <a:sym typeface="Arial"/>
              </a:rPr>
              <a:t> sticks. </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If </a:t>
            </a:r>
            <a:r>
              <a:rPr lang="en-US"/>
              <a:t>four</a:t>
            </a:r>
            <a:r>
              <a:rPr lang="en-US" sz="1200" b="0" i="0" u="none" strike="noStrike" cap="none">
                <a:solidFill>
                  <a:schemeClr val="dk1"/>
                </a:solidFill>
                <a:latin typeface="Arial"/>
                <a:ea typeface="Arial"/>
                <a:cs typeface="Arial"/>
                <a:sym typeface="Arial"/>
              </a:rPr>
              <a:t> </a:t>
            </a:r>
            <a:r>
              <a:rPr lang="en-US"/>
              <a:t>craft</a:t>
            </a:r>
            <a:r>
              <a:rPr lang="en-US" sz="1200" b="0" i="0" u="none" strike="noStrike" cap="none">
                <a:solidFill>
                  <a:schemeClr val="dk1"/>
                </a:solidFill>
                <a:latin typeface="Arial"/>
                <a:ea typeface="Arial"/>
                <a:cs typeface="Arial"/>
                <a:sym typeface="Arial"/>
              </a:rPr>
              <a:t> sticks cost $1.00, how much does one </a:t>
            </a:r>
            <a:r>
              <a:rPr lang="en-US"/>
              <a:t>craft</a:t>
            </a:r>
            <a:r>
              <a:rPr lang="en-US" sz="1200" b="0" i="0" u="none" strike="noStrike" cap="none">
                <a:solidFill>
                  <a:schemeClr val="dk1"/>
                </a:solidFill>
                <a:latin typeface="Arial"/>
                <a:ea typeface="Arial"/>
                <a:cs typeface="Arial"/>
                <a:sym typeface="Arial"/>
              </a:rPr>
              <a:t> stick cost?</a:t>
            </a:r>
            <a:endParaRPr sz="1200" b="0" i="0" u="none" strike="noStrike" cap="none">
              <a:solidFill>
                <a:schemeClr val="dk1"/>
              </a:solidFill>
              <a:latin typeface="Arial"/>
              <a:ea typeface="Arial"/>
              <a:cs typeface="Arial"/>
              <a:sym typeface="Arial"/>
            </a:endParaRPr>
          </a:p>
        </p:txBody>
      </p:sp>
      <p:sp>
        <p:nvSpPr>
          <p:cNvPr id="420" name="Google Shape;420;p17: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8: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Let’s figure out the cost of one tub of Play-Doh.</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If eight tubs of Play-Doh cost $4.00, what is the cost of one tub of Play-Doh?</a:t>
            </a:r>
            <a:endParaRPr sz="1200" b="0" i="0" u="none" strike="noStrike" cap="none">
              <a:solidFill>
                <a:schemeClr val="dk1"/>
              </a:solidFill>
              <a:latin typeface="Arial"/>
              <a:ea typeface="Arial"/>
              <a:cs typeface="Arial"/>
              <a:sym typeface="Arial"/>
            </a:endParaRPr>
          </a:p>
        </p:txBody>
      </p:sp>
      <p:sp>
        <p:nvSpPr>
          <p:cNvPr id="429" name="Google Shape;429;p18: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5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Discuss engineering and what engineers do.</a:t>
            </a:r>
            <a:endParaRPr/>
          </a:p>
        </p:txBody>
      </p:sp>
      <p:sp>
        <p:nvSpPr>
          <p:cNvPr id="238" name="Google Shape;238;p2: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19: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Ask the students to share how they calculated the cost of one glue, one popsicle stick, and one Play-Doh.</a:t>
            </a:r>
            <a:endParaRPr sz="1200" b="0" i="0" u="none" strike="noStrike" cap="none">
              <a:solidFill>
                <a:schemeClr val="dk1"/>
              </a:solidFill>
              <a:latin typeface="Arial"/>
              <a:ea typeface="Arial"/>
              <a:cs typeface="Arial"/>
              <a:sym typeface="Arial"/>
            </a:endParaRPr>
          </a:p>
        </p:txBody>
      </p:sp>
      <p:sp>
        <p:nvSpPr>
          <p:cNvPr id="438" name="Google Shape;438;p19: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5deb68c2dc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g5deb68c2dc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Each team tests their prototype while other teams observe.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p:txBody>
      </p:sp>
      <p:sp>
        <p:nvSpPr>
          <p:cNvPr id="449" name="Google Shape;449;g5deb68c2dc_0_13: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20: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Ask the students to quietly think about one sentence that will summarize the book “If I Built a House”.</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Give students time to share their summary sentence.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p:txBody>
      </p:sp>
      <p:sp>
        <p:nvSpPr>
          <p:cNvPr id="460" name="Google Shape;460;p20: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2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69" name="Google Shape;469;p21: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5: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Ask the students to notice that the word </a:t>
            </a:r>
            <a:r>
              <a:rPr lang="en-US" sz="1200" b="0" i="0" u="sng" strike="noStrike" cap="none">
                <a:solidFill>
                  <a:schemeClr val="dk1"/>
                </a:solidFill>
                <a:latin typeface="Arial"/>
                <a:ea typeface="Arial"/>
                <a:cs typeface="Arial"/>
                <a:sym typeface="Arial"/>
              </a:rPr>
              <a:t>Improve</a:t>
            </a:r>
            <a:r>
              <a:rPr lang="en-US" sz="1200" b="0" i="0" u="none" strike="noStrike" cap="none">
                <a:solidFill>
                  <a:schemeClr val="dk1"/>
                </a:solidFill>
                <a:latin typeface="Arial"/>
                <a:ea typeface="Arial"/>
                <a:cs typeface="Arial"/>
                <a:sym typeface="Arial"/>
              </a:rPr>
              <a:t> is in one of the circles of the “Engineering Design Process”. </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Students should discuss how they can </a:t>
            </a:r>
            <a:r>
              <a:rPr lang="en-US" sz="1200" b="0" i="0" u="sng" strike="noStrike" cap="none">
                <a:solidFill>
                  <a:schemeClr val="dk1"/>
                </a:solidFill>
                <a:latin typeface="Arial"/>
                <a:ea typeface="Arial"/>
                <a:cs typeface="Arial"/>
                <a:sym typeface="Arial"/>
              </a:rPr>
              <a:t>Improve</a:t>
            </a:r>
            <a:r>
              <a:rPr lang="en-US" sz="1200" b="0" i="0" u="none" strike="noStrike" cap="none">
                <a:solidFill>
                  <a:schemeClr val="dk1"/>
                </a:solidFill>
                <a:latin typeface="Arial"/>
                <a:ea typeface="Arial"/>
                <a:cs typeface="Arial"/>
                <a:sym typeface="Arial"/>
              </a:rPr>
              <a:t> their house.</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Students can use a teammates’ ideas or a combination of the teams’ ideas, but remind them that they must create one house together as a team! </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Students should draw a picture or write a description of their house on their STEM Challenge handout.</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p:txBody>
      </p:sp>
      <p:sp>
        <p:nvSpPr>
          <p:cNvPr id="478" name="Google Shape;478;p25: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26: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5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Give the students the If I Built a House: </a:t>
            </a:r>
            <a:r>
              <a:rPr lang="en-US"/>
              <a:t>Buying Time!</a:t>
            </a:r>
            <a:r>
              <a:rPr lang="en-US" sz="1200" b="0" i="0" u="none" strike="noStrike" cap="none">
                <a:solidFill>
                  <a:schemeClr val="dk1"/>
                </a:solidFill>
                <a:latin typeface="Arial"/>
                <a:ea typeface="Arial"/>
                <a:cs typeface="Arial"/>
                <a:sym typeface="Arial"/>
              </a:rPr>
              <a:t> handout. Give the students $</a:t>
            </a:r>
            <a:r>
              <a:rPr lang="en-US"/>
              <a:t>4</a:t>
            </a:r>
            <a:r>
              <a:rPr lang="en-US" sz="1200" b="0" i="0" u="none" strike="noStrike" cap="none">
                <a:solidFill>
                  <a:schemeClr val="dk1"/>
                </a:solidFill>
                <a:latin typeface="Arial"/>
                <a:ea typeface="Arial"/>
                <a:cs typeface="Arial"/>
                <a:sym typeface="Arial"/>
              </a:rPr>
              <a:t>.00. </a:t>
            </a:r>
            <a:endParaRPr/>
          </a:p>
          <a:p>
            <a:pPr marL="158750" marR="0" lvl="0" indent="-6350" algn="l" rtl="0">
              <a:lnSpc>
                <a:spcPct val="115000"/>
              </a:lnSpc>
              <a:spcBef>
                <a:spcPts val="5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Walk around the room as the students work on the materials they would like to purchase.</a:t>
            </a:r>
            <a:endParaRPr/>
          </a:p>
          <a:p>
            <a:pPr marL="158750" marR="0" lvl="0" indent="-6350" algn="l" rtl="0">
              <a:lnSpc>
                <a:spcPct val="115000"/>
              </a:lnSpc>
              <a:spcBef>
                <a:spcPts val="5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Once a team is ready to purchase their materials, have them tell you the cost of the materials they would like to purchase and the change they should receive.</a:t>
            </a:r>
            <a:endParaRPr/>
          </a:p>
          <a:p>
            <a:pPr marL="158750" marR="0" lvl="0" indent="-6350" algn="l" rtl="0">
              <a:lnSpc>
                <a:spcPct val="115000"/>
              </a:lnSpc>
              <a:spcBef>
                <a:spcPts val="5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489" name="Google Shape;489;p26: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27: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Instruct students to build their houses on the wax paper.</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As the students are building their prototypes, walk around the room and ask them probing questions about their design. For example:</a:t>
            </a:r>
            <a:endParaRPr/>
          </a:p>
          <a:p>
            <a:pPr marL="457200" marR="0" lvl="1"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What are your reasons for selecting that material? </a:t>
            </a:r>
            <a:endParaRPr/>
          </a:p>
          <a:p>
            <a:pPr marL="457200" marR="0" lvl="1"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What are your reasons for using that material for a wall?</a:t>
            </a:r>
            <a:endParaRPr/>
          </a:p>
          <a:p>
            <a:pPr marL="457200" marR="0" lvl="1"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What are your reasons for using that material for a roof?</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*Note: It is most likely that the house built out of cards will be the best design. The Play-Doh is best used when packed in the bottom of the houses as a foundation to the structure.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p:txBody>
      </p:sp>
      <p:sp>
        <p:nvSpPr>
          <p:cNvPr id="504" name="Google Shape;504;p27: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8: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Ask the students to share their ideas about what they consider to be the length, width, and height of their house.</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If needed, have a class discussion about the meaning of length, width, and height.</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Ask the students to measure the length, width, and height of their house.</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p:txBody>
      </p:sp>
      <p:sp>
        <p:nvSpPr>
          <p:cNvPr id="518" name="Google Shape;518;p28: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29: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Each team tests their prototype while other teams observe.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p:txBody>
      </p:sp>
      <p:sp>
        <p:nvSpPr>
          <p:cNvPr id="528" name="Google Shape;528;p29: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30: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Facilitate a whole group reflection on final prototype design and testing results by asking questions such as the following.</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do you like best about your design? </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do you like least about your design?</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aspects of other team designs stood out to you, and/or gave you ideas for improving your own team’s design?</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modifications would you make if we had time to complete the design challenge again?</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How did the materials affect the ability for the houses to withstand the forces applied to them?</a:t>
            </a:r>
            <a:endParaRPr/>
          </a:p>
          <a:p>
            <a:pPr marL="0" marR="0" lvl="0" indent="0" algn="l" rtl="0">
              <a:lnSpc>
                <a:spcPct val="100000"/>
              </a:lnSpc>
              <a:spcBef>
                <a:spcPts val="50"/>
              </a:spcBef>
              <a:spcAft>
                <a:spcPts val="0"/>
              </a:spcAft>
              <a:buClr>
                <a:schemeClr val="dk1"/>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39" name="Google Shape;539;p30: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3: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Do all engineers do the same thing?</a:t>
            </a:r>
            <a:endParaRPr/>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NO, NO, NO!!!!!</a:t>
            </a:r>
            <a:endParaRPr/>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Many types of engineers</a:t>
            </a:r>
            <a:endParaRPr/>
          </a:p>
          <a:p>
            <a:pPr marL="457200" marR="0" lvl="1"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Chemical</a:t>
            </a:r>
            <a:endParaRPr/>
          </a:p>
          <a:p>
            <a:pPr marL="457200" marR="0" lvl="1"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Mechanical</a:t>
            </a:r>
            <a:endParaRPr/>
          </a:p>
          <a:p>
            <a:pPr marL="457200" marR="0" lvl="1"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Electrical</a:t>
            </a:r>
            <a:endParaRPr/>
          </a:p>
          <a:p>
            <a:pPr marL="457200" marR="0" lvl="1"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Civil</a:t>
            </a:r>
            <a:endParaRPr/>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They do many different types of jobs</a:t>
            </a:r>
            <a:endParaRPr/>
          </a:p>
          <a:p>
            <a:pPr marL="457200" marR="0" lvl="1"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Design</a:t>
            </a:r>
            <a:endParaRPr/>
          </a:p>
          <a:p>
            <a:pPr marL="457200" marR="0" lvl="1"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Sale</a:t>
            </a:r>
            <a:endParaRPr/>
          </a:p>
          <a:p>
            <a:pPr marL="457200" marR="0" lvl="1"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Test</a:t>
            </a:r>
            <a:endParaRPr/>
          </a:p>
          <a:p>
            <a:pPr marL="457200" marR="0" lvl="1"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Much, much more!</a:t>
            </a:r>
            <a:endParaRPr/>
          </a:p>
          <a:p>
            <a:pPr marL="0" marR="0" lvl="0" indent="0" algn="l" rtl="0">
              <a:lnSpc>
                <a:spcPct val="100000"/>
              </a:lnSpc>
              <a:spcBef>
                <a:spcPts val="0"/>
              </a:spcBef>
              <a:spcAft>
                <a:spcPts val="0"/>
              </a:spcAft>
              <a:buClr>
                <a:schemeClr val="dk1"/>
              </a:buClr>
              <a:buSzPts val="1400"/>
              <a:buFont typeface="Arial"/>
              <a:buNone/>
            </a:pPr>
            <a:endParaRPr sz="1200" b="1" i="0" u="none" strike="noStrike" cap="none">
              <a:solidFill>
                <a:schemeClr val="dk1"/>
              </a:solidFill>
              <a:latin typeface="Calibri"/>
              <a:ea typeface="Calibri"/>
              <a:cs typeface="Calibri"/>
              <a:sym typeface="Calibri"/>
            </a:endParaRPr>
          </a:p>
        </p:txBody>
      </p:sp>
      <p:sp>
        <p:nvSpPr>
          <p:cNvPr id="252" name="Google Shape;252;p3: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31: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5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Conclude by discussing the following questions as post-activity surveys are distributed.</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ideas do you have for engineering a better world?</a:t>
            </a:r>
            <a:endParaRPr/>
          </a:p>
          <a:p>
            <a:pPr marL="457200" marR="0" lvl="0" indent="-30480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How can you turn ideas into reality?</a:t>
            </a:r>
            <a:endParaRPr/>
          </a:p>
          <a:p>
            <a:pPr marL="0" marR="0" lvl="0" indent="0" algn="l" rtl="0">
              <a:lnSpc>
                <a:spcPct val="100000"/>
              </a:lnSpc>
              <a:spcBef>
                <a:spcPts val="50"/>
              </a:spcBef>
              <a:spcAft>
                <a:spcPts val="0"/>
              </a:spcAft>
              <a:buClr>
                <a:schemeClr val="dk1"/>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48" name="Google Shape;548;p31: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2: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158750" marR="0" lvl="0" indent="-6350" algn="l" rtl="0">
              <a:lnSpc>
                <a:spcPct val="115000"/>
              </a:lnSpc>
              <a:spcBef>
                <a:spcPts val="5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Allow time for students to complete their post-activity survey.</a:t>
            </a:r>
            <a:endParaRPr/>
          </a:p>
        </p:txBody>
      </p:sp>
      <p:sp>
        <p:nvSpPr>
          <p:cNvPr id="557" name="Google Shape;55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4: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5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Explain that they will be taking on the role of civil engineers as they design and build a house.</a:t>
            </a:r>
            <a:endParaRPr sz="1100" b="0" i="0" u="none" strike="noStrike" cap="none">
              <a:solidFill>
                <a:schemeClr val="dk1"/>
              </a:solidFill>
              <a:latin typeface="Arial"/>
              <a:ea typeface="Arial"/>
              <a:cs typeface="Arial"/>
              <a:sym typeface="Arial"/>
            </a:endParaRPr>
          </a:p>
        </p:txBody>
      </p:sp>
      <p:sp>
        <p:nvSpPr>
          <p:cNvPr id="262" name="Google Shape;262;p4: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5: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5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Present the real-world engineering design problem (scenario).</a:t>
            </a:r>
            <a:endParaRPr/>
          </a:p>
          <a:p>
            <a:pPr marL="158750" marR="0" lvl="0" indent="-6350" algn="l" rtl="0">
              <a:lnSpc>
                <a:spcPct val="115000"/>
              </a:lnSpc>
              <a:spcBef>
                <a:spcPts val="5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a:p>
            <a:pPr marL="158750" marR="0" lvl="0" indent="-6350" algn="l" rtl="0">
              <a:lnSpc>
                <a:spcPct val="115000"/>
              </a:lnSpc>
              <a:spcBef>
                <a:spcPts val="5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You have finally earned enough money to build the house of your dreams near the beach in Florida. Unfortunately, hurricanes and tropical storms are a frequent occurrence in the area you are building. You must make sure that your home is built efficiently to withstand wind, rain, and hail. If not built properly, you may lose everything you have worked for in order to build your house. Given some materials, you will build a house that will be tested with a fan, water, and spilling beans.</a:t>
            </a:r>
            <a:endParaRPr/>
          </a:p>
          <a:p>
            <a:pPr marL="0" marR="0" lvl="0" indent="0" algn="l" rtl="0">
              <a:lnSpc>
                <a:spcPct val="100000"/>
              </a:lnSpc>
              <a:spcBef>
                <a:spcPts val="50"/>
              </a:spcBef>
              <a:spcAft>
                <a:spcPts val="0"/>
              </a:spcAft>
              <a:buClr>
                <a:schemeClr val="dk1"/>
              </a:buClr>
              <a:buSzPts val="1400"/>
              <a:buFont typeface="Arial"/>
              <a:buNone/>
            </a:pPr>
            <a:endParaRPr sz="1200" b="1" i="0" u="none" strike="noStrike" cap="none">
              <a:solidFill>
                <a:schemeClr val="dk1"/>
              </a:solidFill>
              <a:latin typeface="Calibri"/>
              <a:ea typeface="Calibri"/>
              <a:cs typeface="Calibri"/>
              <a:sym typeface="Calibri"/>
            </a:endParaRPr>
          </a:p>
        </p:txBody>
      </p:sp>
      <p:sp>
        <p:nvSpPr>
          <p:cNvPr id="270" name="Google Shape;270;p5: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deb68c2dc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5deb68c2dc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5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Present the real-world engineering design problem (scenario).</a:t>
            </a:r>
            <a:endParaRPr/>
          </a:p>
          <a:p>
            <a:pPr marL="158750" marR="0" lvl="0" indent="-6350" algn="l" rtl="0">
              <a:lnSpc>
                <a:spcPct val="115000"/>
              </a:lnSpc>
              <a:spcBef>
                <a:spcPts val="5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a:p>
            <a:pPr marL="158750" marR="0" lvl="0" indent="-6350" algn="l" rtl="0">
              <a:lnSpc>
                <a:spcPct val="115000"/>
              </a:lnSpc>
              <a:spcBef>
                <a:spcPts val="5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You have finally earned enough money to build the house of your dreams near the beach in Florida. Unfortunately, hurricanes and tropical storms are a frequent occurrence in the area you are building. You must make sure that your home is built efficiently to withstand wind, rain, and hail. If not built properly, you may lose everything you have worked for in order to build your house. Given some materials, you will build a house that will be tested with a fan, water, and spilling beans.</a:t>
            </a:r>
            <a:endParaRPr/>
          </a:p>
          <a:p>
            <a:pPr marL="0" marR="0" lvl="0" indent="0" algn="l" rtl="0">
              <a:lnSpc>
                <a:spcPct val="100000"/>
              </a:lnSpc>
              <a:spcBef>
                <a:spcPts val="50"/>
              </a:spcBef>
              <a:spcAft>
                <a:spcPts val="0"/>
              </a:spcAft>
              <a:buClr>
                <a:schemeClr val="dk1"/>
              </a:buClr>
              <a:buSzPts val="1400"/>
              <a:buFont typeface="Arial"/>
              <a:buNone/>
            </a:pPr>
            <a:endParaRPr sz="1200" b="1" i="0" u="none" strike="noStrike" cap="none">
              <a:solidFill>
                <a:schemeClr val="dk1"/>
              </a:solidFill>
              <a:latin typeface="Calibri"/>
              <a:ea typeface="Calibri"/>
              <a:cs typeface="Calibri"/>
              <a:sym typeface="Calibri"/>
            </a:endParaRPr>
          </a:p>
        </p:txBody>
      </p:sp>
      <p:sp>
        <p:nvSpPr>
          <p:cNvPr id="279" name="Google Shape;279;g5deb68c2dc_0_2: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6: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158750" marR="0" lvl="0" indent="-6350" algn="l" rtl="0">
              <a:lnSpc>
                <a:spcPct val="115000"/>
              </a:lnSpc>
              <a:spcBef>
                <a:spcPts val="5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Discuss Engineering Design Goals.</a:t>
            </a:r>
            <a:endParaRPr/>
          </a:p>
        </p:txBody>
      </p:sp>
      <p:sp>
        <p:nvSpPr>
          <p:cNvPr id="287" name="Google Shape;2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e502fdbb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5e502fdbb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65100" marR="0" lvl="0" indent="-12700" algn="l" rtl="0">
              <a:lnSpc>
                <a:spcPct val="115000"/>
              </a:lnSpc>
              <a:spcBef>
                <a:spcPts val="100"/>
              </a:spcBef>
              <a:spcAft>
                <a:spcPts val="0"/>
              </a:spcAft>
              <a:buClr>
                <a:schemeClr val="dk1"/>
              </a:buClr>
              <a:buSzPts val="1400"/>
              <a:buFont typeface="Arial"/>
              <a:buNone/>
            </a:pPr>
            <a:r>
              <a:rPr lang="en-US" sz="1400" i="0" u="none" strike="noStrike" cap="none">
                <a:solidFill>
                  <a:schemeClr val="dk1"/>
                </a:solidFill>
                <a:latin typeface="Calibri"/>
                <a:ea typeface="Calibri"/>
                <a:cs typeface="Calibri"/>
                <a:sym typeface="Calibri"/>
              </a:rPr>
              <a:t>Explain how teams will use the engineering design process as they complete the challenge:</a:t>
            </a:r>
            <a:endParaRPr sz="1400">
              <a:latin typeface="Calibri"/>
              <a:ea typeface="Calibri"/>
              <a:cs typeface="Calibri"/>
              <a:sym typeface="Calibri"/>
            </a:endParaRPr>
          </a:p>
          <a:p>
            <a:pPr marL="165100" marR="0" lvl="0" indent="-12700" algn="l" rtl="0">
              <a:lnSpc>
                <a:spcPct val="115000"/>
              </a:lnSpc>
              <a:spcBef>
                <a:spcPts val="100"/>
              </a:spcBef>
              <a:spcAft>
                <a:spcPts val="0"/>
              </a:spcAft>
              <a:buClr>
                <a:schemeClr val="dk1"/>
              </a:buClr>
              <a:buSzPts val="1400"/>
              <a:buFont typeface="Arial"/>
              <a:buNone/>
            </a:pPr>
            <a:r>
              <a:rPr lang="en-US" sz="1400" b="1" i="0" u="none" strike="noStrike" cap="none">
                <a:solidFill>
                  <a:schemeClr val="dk1"/>
                </a:solidFill>
                <a:latin typeface="Calibri"/>
                <a:ea typeface="Calibri"/>
                <a:cs typeface="Calibri"/>
                <a:sym typeface="Calibri"/>
              </a:rPr>
              <a:t>Ask </a:t>
            </a:r>
            <a:r>
              <a:rPr lang="en-US" sz="1400" i="0" u="none" strike="noStrike" cap="none">
                <a:solidFill>
                  <a:schemeClr val="dk1"/>
                </a:solidFill>
                <a:latin typeface="Calibri"/>
                <a:ea typeface="Calibri"/>
                <a:cs typeface="Calibri"/>
                <a:sym typeface="Calibri"/>
              </a:rPr>
              <a:t>(10 mins.)</a:t>
            </a:r>
            <a:endParaRPr sz="1400">
              <a:latin typeface="Calibri"/>
              <a:ea typeface="Calibri"/>
              <a:cs typeface="Calibri"/>
              <a:sym typeface="Calibri"/>
            </a:endParaRPr>
          </a:p>
          <a:p>
            <a:pPr marL="330200" marR="0" lvl="0" indent="-76200" algn="l" rtl="0">
              <a:lnSpc>
                <a:spcPct val="115000"/>
              </a:lnSpc>
              <a:spcBef>
                <a:spcPts val="100"/>
              </a:spcBef>
              <a:spcAft>
                <a:spcPts val="0"/>
              </a:spcAft>
              <a:buClr>
                <a:schemeClr val="dk1"/>
              </a:buClr>
              <a:buSzPts val="1200"/>
              <a:buFont typeface="Calibri"/>
              <a:buChar char="•"/>
            </a:pPr>
            <a:r>
              <a:rPr lang="en-US" sz="1400" i="0" u="none" strike="noStrike" cap="none">
                <a:solidFill>
                  <a:schemeClr val="dk1"/>
                </a:solidFill>
                <a:latin typeface="Calibri"/>
                <a:ea typeface="Calibri"/>
                <a:cs typeface="Calibri"/>
                <a:sym typeface="Calibri"/>
              </a:rPr>
              <a:t>Ask the students to notice that the word </a:t>
            </a:r>
            <a:r>
              <a:rPr lang="en-US" sz="1400" i="0" u="sng" strike="noStrike" cap="none">
                <a:solidFill>
                  <a:schemeClr val="dk1"/>
                </a:solidFill>
                <a:latin typeface="Calibri"/>
                <a:ea typeface="Calibri"/>
                <a:cs typeface="Calibri"/>
                <a:sym typeface="Calibri"/>
              </a:rPr>
              <a:t>Ask</a:t>
            </a:r>
            <a:r>
              <a:rPr lang="en-US" sz="1400" i="0" u="none" strike="noStrike" cap="none">
                <a:solidFill>
                  <a:schemeClr val="dk1"/>
                </a:solidFill>
                <a:latin typeface="Calibri"/>
                <a:ea typeface="Calibri"/>
                <a:cs typeface="Calibri"/>
                <a:sym typeface="Calibri"/>
              </a:rPr>
              <a:t> is in one of the circles of the “Engineering Design Process”. </a:t>
            </a:r>
            <a:endParaRPr sz="1400">
              <a:latin typeface="Calibri"/>
              <a:ea typeface="Calibri"/>
              <a:cs typeface="Calibri"/>
              <a:sym typeface="Calibri"/>
            </a:endParaRPr>
          </a:p>
          <a:p>
            <a:pPr marL="330200" marR="0" lvl="0" indent="-76200" algn="l" rtl="0">
              <a:lnSpc>
                <a:spcPct val="115000"/>
              </a:lnSpc>
              <a:spcBef>
                <a:spcPts val="100"/>
              </a:spcBef>
              <a:spcAft>
                <a:spcPts val="0"/>
              </a:spcAft>
              <a:buClr>
                <a:schemeClr val="dk1"/>
              </a:buClr>
              <a:buSzPts val="1200"/>
              <a:buFont typeface="Calibri"/>
              <a:buChar char="•"/>
            </a:pPr>
            <a:r>
              <a:rPr lang="en-US" sz="1400" i="0" u="none" strike="noStrike" cap="none">
                <a:solidFill>
                  <a:schemeClr val="dk1"/>
                </a:solidFill>
                <a:latin typeface="Calibri"/>
                <a:ea typeface="Calibri"/>
                <a:cs typeface="Calibri"/>
                <a:sym typeface="Calibri"/>
              </a:rPr>
              <a:t>Explain to the students to </a:t>
            </a:r>
            <a:r>
              <a:rPr lang="en-US" sz="1400" i="0" u="sng" strike="noStrike" cap="none">
                <a:solidFill>
                  <a:schemeClr val="dk1"/>
                </a:solidFill>
                <a:latin typeface="Calibri"/>
                <a:ea typeface="Calibri"/>
                <a:cs typeface="Calibri"/>
                <a:sym typeface="Calibri"/>
              </a:rPr>
              <a:t>Ask</a:t>
            </a:r>
            <a:r>
              <a:rPr lang="en-US" sz="1400" i="0" u="none" strike="noStrike" cap="none">
                <a:solidFill>
                  <a:schemeClr val="dk1"/>
                </a:solidFill>
                <a:latin typeface="Calibri"/>
                <a:ea typeface="Calibri"/>
                <a:cs typeface="Calibri"/>
                <a:sym typeface="Calibri"/>
              </a:rPr>
              <a:t> themselves: What materials would you like to use to build a house that can withstand wind, rain, and hail?</a:t>
            </a:r>
            <a:endParaRPr sz="1400">
              <a:latin typeface="Calibri"/>
              <a:ea typeface="Calibri"/>
              <a:cs typeface="Calibri"/>
              <a:sym typeface="Calibri"/>
            </a:endParaRPr>
          </a:p>
          <a:p>
            <a:pPr marL="330200" marR="0" lvl="0" indent="-76200" algn="l" rtl="0">
              <a:lnSpc>
                <a:spcPct val="115000"/>
              </a:lnSpc>
              <a:spcBef>
                <a:spcPts val="100"/>
              </a:spcBef>
              <a:spcAft>
                <a:spcPts val="0"/>
              </a:spcAft>
              <a:buClr>
                <a:schemeClr val="dk1"/>
              </a:buClr>
              <a:buSzPts val="1200"/>
              <a:buFont typeface="Calibri"/>
              <a:buChar char="•"/>
            </a:pPr>
            <a:r>
              <a:rPr lang="en-US" sz="1400" i="0" u="none" strike="noStrike" cap="none">
                <a:solidFill>
                  <a:schemeClr val="dk1"/>
                </a:solidFill>
                <a:latin typeface="Calibri"/>
                <a:ea typeface="Calibri"/>
                <a:cs typeface="Calibri"/>
                <a:sym typeface="Calibri"/>
              </a:rPr>
              <a:t>Students should  write these materials on their STEM Challenge handout.</a:t>
            </a:r>
            <a:endParaRPr sz="1400">
              <a:latin typeface="Calibri"/>
              <a:ea typeface="Calibri"/>
              <a:cs typeface="Calibri"/>
              <a:sym typeface="Calibri"/>
            </a:endParaRPr>
          </a:p>
          <a:p>
            <a:pPr marL="330200" marR="0" lvl="0" indent="-177800" algn="l" rtl="0">
              <a:lnSpc>
                <a:spcPct val="115000"/>
              </a:lnSpc>
              <a:spcBef>
                <a:spcPts val="100"/>
              </a:spcBef>
              <a:spcAft>
                <a:spcPts val="0"/>
              </a:spcAft>
              <a:buClr>
                <a:schemeClr val="dk1"/>
              </a:buClr>
              <a:buSzPts val="1200"/>
              <a:buFont typeface="Calibri"/>
              <a:buChar char="•"/>
            </a:pPr>
            <a:r>
              <a:rPr lang="en-US" sz="1400" i="0" u="none" strike="noStrike" cap="none">
                <a:solidFill>
                  <a:schemeClr val="dk1"/>
                </a:solidFill>
                <a:latin typeface="Calibri"/>
                <a:ea typeface="Calibri"/>
                <a:cs typeface="Calibri"/>
                <a:sym typeface="Calibri"/>
              </a:rPr>
              <a:t>Walk around as the students complete the </a:t>
            </a:r>
            <a:r>
              <a:rPr lang="en-US" sz="1400" i="0" u="sng" strike="noStrike" cap="none">
                <a:solidFill>
                  <a:schemeClr val="dk1"/>
                </a:solidFill>
                <a:latin typeface="Calibri"/>
                <a:ea typeface="Calibri"/>
                <a:cs typeface="Calibri"/>
                <a:sym typeface="Calibri"/>
              </a:rPr>
              <a:t>Ask</a:t>
            </a:r>
            <a:r>
              <a:rPr lang="en-US" sz="1400" i="0" u="none" strike="noStrike" cap="none">
                <a:solidFill>
                  <a:schemeClr val="dk1"/>
                </a:solidFill>
                <a:latin typeface="Calibri"/>
                <a:ea typeface="Calibri"/>
                <a:cs typeface="Calibri"/>
                <a:sym typeface="Calibri"/>
              </a:rPr>
              <a:t> step of the Engineering Design Process.</a:t>
            </a:r>
            <a:endParaRPr sz="1400" i="0" u="none" strike="noStrike" cap="none">
              <a:solidFill>
                <a:schemeClr val="dk1"/>
              </a:solidFill>
              <a:latin typeface="Calibri"/>
              <a:ea typeface="Calibri"/>
              <a:cs typeface="Calibri"/>
              <a:sym typeface="Calibri"/>
            </a:endParaRPr>
          </a:p>
        </p:txBody>
      </p:sp>
      <p:sp>
        <p:nvSpPr>
          <p:cNvPr id="295" name="Google Shape;295;g5e502fdbb7_0_0:notes"/>
          <p:cNvSpPr txBox="1">
            <a:spLocks noGrp="1"/>
          </p:cNvSpPr>
          <p:nvPr>
            <p:ph type="sldNum" idx="12"/>
          </p:nvPr>
        </p:nvSpPr>
        <p:spPr>
          <a:xfrm>
            <a:off x="3884612" y="8685213"/>
            <a:ext cx="2971800" cy="459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8: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58750" marR="0" lvl="0" indent="-6350" algn="l" rtl="0">
              <a:lnSpc>
                <a:spcPct val="115000"/>
              </a:lnSpc>
              <a:spcBef>
                <a:spcPts val="50"/>
              </a:spcBef>
              <a:spcAft>
                <a:spcPts val="0"/>
              </a:spcAft>
              <a:buClr>
                <a:schemeClr val="dk1"/>
              </a:buClr>
              <a:buSzPts val="1400"/>
              <a:buFont typeface="Arial"/>
              <a:buNone/>
            </a:pPr>
            <a:r>
              <a:rPr lang="en-US" sz="1100" b="0" i="0" u="none" strike="noStrike" cap="none">
                <a:solidFill>
                  <a:schemeClr val="dk1"/>
                </a:solidFill>
                <a:latin typeface="Arial"/>
                <a:ea typeface="Arial"/>
                <a:cs typeface="Arial"/>
                <a:sym typeface="Arial"/>
              </a:rPr>
              <a:t>Explain prototype-testing procedures.</a:t>
            </a:r>
            <a:endParaRPr/>
          </a:p>
        </p:txBody>
      </p:sp>
      <p:sp>
        <p:nvSpPr>
          <p:cNvPr id="309" name="Google Shape;309;p8: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4"/>
          <p:cNvSpPr txBox="1">
            <a:spLocks noGrp="1"/>
          </p:cNvSpPr>
          <p:nvPr>
            <p:ph type="ctrTitle"/>
          </p:nvPr>
        </p:nvSpPr>
        <p:spPr>
          <a:xfrm>
            <a:off x="1524000" y="1122362"/>
            <a:ext cx="9144000" cy="2387600"/>
          </a:xfrm>
          <a:prstGeom prst="rect">
            <a:avLst/>
          </a:prstGeom>
          <a:noFill/>
          <a:ln>
            <a:noFill/>
          </a:ln>
        </p:spPr>
        <p:txBody>
          <a:bodyPr spcFirstLastPara="1" wrap="square" lIns="91425" tIns="91425" rIns="91425" bIns="91425" anchor="b" anchorCtr="0">
            <a:noAutofit/>
          </a:bodyPr>
          <a:lstStyle>
            <a:lvl1pPr marR="0" lvl="0" algn="ctr">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5" name="Google Shape;15;p34"/>
          <p:cNvSpPr txBox="1">
            <a:spLocks noGrp="1"/>
          </p:cNvSpPr>
          <p:nvPr>
            <p:ph type="subTitle" idx="1"/>
          </p:nvPr>
        </p:nvSpPr>
        <p:spPr>
          <a:xfrm>
            <a:off x="1524000" y="3602037"/>
            <a:ext cx="9144000" cy="1655761"/>
          </a:xfrm>
          <a:prstGeom prst="rect">
            <a:avLst/>
          </a:prstGeom>
          <a:noFill/>
          <a:ln>
            <a:noFill/>
          </a:ln>
        </p:spPr>
        <p:txBody>
          <a:bodyPr spcFirstLastPara="1" wrap="square" lIns="91425" tIns="91425" rIns="91425" bIns="91425" anchor="t" anchorCtr="0">
            <a:noAutofit/>
          </a:bodyPr>
          <a:lstStyle>
            <a:lvl1pPr marR="0" lvl="0" algn="ctr">
              <a:lnSpc>
                <a:spcPct val="90000"/>
              </a:lnSpc>
              <a:spcBef>
                <a:spcPts val="10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R="0" lvl="2"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R="0" lvl="3"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R="0" lvl="4"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R="0" lvl="5"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R="0" lvl="6"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R="0" lvl="7"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R="0" lvl="8" algn="ctr">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34"/>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3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34"/>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9" name="Google Shape;19;p34"/>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20" name="Google Shape;20;p34"/>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21" name="Google Shape;21;p34"/>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22" name="Google Shape;22;p34"/>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5"/>
        <p:cNvGrpSpPr/>
        <p:nvPr/>
      </p:nvGrpSpPr>
      <p:grpSpPr>
        <a:xfrm>
          <a:off x="0" y="0"/>
          <a:ext cx="0" cy="0"/>
          <a:chOff x="0" y="0"/>
          <a:chExt cx="0" cy="0"/>
        </a:xfrm>
      </p:grpSpPr>
      <p:sp>
        <p:nvSpPr>
          <p:cNvPr id="106" name="Google Shape;106;p43"/>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07" name="Google Shape;107;p43"/>
          <p:cNvSpPr txBox="1">
            <a:spLocks noGrp="1"/>
          </p:cNvSpPr>
          <p:nvPr>
            <p:ph type="body" idx="1"/>
          </p:nvPr>
        </p:nvSpPr>
        <p:spPr>
          <a:xfrm rot="5400000">
            <a:off x="3920331" y="-1256505"/>
            <a:ext cx="4351338" cy="10515599"/>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08" name="Google Shape;108;p43"/>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9" name="Google Shape;109;p4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0" name="Google Shape;110;p43"/>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1"/>
        <p:cNvGrpSpPr/>
        <p:nvPr/>
      </p:nvGrpSpPr>
      <p:grpSpPr>
        <a:xfrm>
          <a:off x="0" y="0"/>
          <a:ext cx="0" cy="0"/>
          <a:chOff x="0" y="0"/>
          <a:chExt cx="0" cy="0"/>
        </a:xfrm>
      </p:grpSpPr>
      <p:sp>
        <p:nvSpPr>
          <p:cNvPr id="112" name="Google Shape;112;p44"/>
          <p:cNvSpPr txBox="1">
            <a:spLocks noGrp="1"/>
          </p:cNvSpPr>
          <p:nvPr>
            <p:ph type="title"/>
          </p:nvPr>
        </p:nvSpPr>
        <p:spPr>
          <a:xfrm rot="5400000">
            <a:off x="7133431" y="1956594"/>
            <a:ext cx="5811838" cy="2628899"/>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13" name="Google Shape;113;p44"/>
          <p:cNvSpPr txBox="1">
            <a:spLocks noGrp="1"/>
          </p:cNvSpPr>
          <p:nvPr>
            <p:ph type="body" idx="1"/>
          </p:nvPr>
        </p:nvSpPr>
        <p:spPr>
          <a:xfrm rot="5400000">
            <a:off x="1799431" y="-596105"/>
            <a:ext cx="5811838" cy="7734299"/>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14" name="Google Shape;114;p44"/>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5" name="Google Shape;115;p4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6" name="Google Shape;116;p44"/>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1"/>
        <p:cNvGrpSpPr/>
        <p:nvPr/>
      </p:nvGrpSpPr>
      <p:grpSpPr>
        <a:xfrm>
          <a:off x="0" y="0"/>
          <a:ext cx="0" cy="0"/>
          <a:chOff x="0" y="0"/>
          <a:chExt cx="0" cy="0"/>
        </a:xfrm>
      </p:grpSpPr>
      <p:sp>
        <p:nvSpPr>
          <p:cNvPr id="122" name="Google Shape;122;g5e502fdbb7_1_144"/>
          <p:cNvSpPr txBox="1">
            <a:spLocks noGrp="1"/>
          </p:cNvSpPr>
          <p:nvPr>
            <p:ph type="ctrTitle"/>
          </p:nvPr>
        </p:nvSpPr>
        <p:spPr>
          <a:xfrm>
            <a:off x="1524000" y="1122362"/>
            <a:ext cx="9144000" cy="2387700"/>
          </a:xfrm>
          <a:prstGeom prst="rect">
            <a:avLst/>
          </a:prstGeom>
          <a:noFill/>
          <a:ln>
            <a:noFill/>
          </a:ln>
        </p:spPr>
        <p:txBody>
          <a:bodyPr spcFirstLastPara="1" wrap="square" lIns="91425" tIns="91425" rIns="91425" bIns="91425" anchor="b" anchorCtr="0">
            <a:noAutofit/>
          </a:bodyPr>
          <a:lstStyle>
            <a:lvl1pPr marR="0" lvl="0" algn="ctr"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a:lvl2pPr>
            <a:lvl3pPr marR="0" lvl="2" algn="l" rtl="0">
              <a:lnSpc>
                <a:spcPct val="100000"/>
              </a:lnSpc>
              <a:spcBef>
                <a:spcPts val="0"/>
              </a:spcBef>
              <a:spcAft>
                <a:spcPts val="0"/>
              </a:spcAft>
              <a:buSzPts val="1400"/>
              <a:buNone/>
              <a:defRPr sz="1800"/>
            </a:lvl3pPr>
            <a:lvl4pPr marR="0" lvl="3" algn="l" rtl="0">
              <a:lnSpc>
                <a:spcPct val="100000"/>
              </a:lnSpc>
              <a:spcBef>
                <a:spcPts val="0"/>
              </a:spcBef>
              <a:spcAft>
                <a:spcPts val="0"/>
              </a:spcAft>
              <a:buSzPts val="1400"/>
              <a:buNone/>
              <a:defRPr sz="1800"/>
            </a:lvl4pPr>
            <a:lvl5pPr marR="0" lvl="4" algn="l" rtl="0">
              <a:lnSpc>
                <a:spcPct val="100000"/>
              </a:lnSpc>
              <a:spcBef>
                <a:spcPts val="0"/>
              </a:spcBef>
              <a:spcAft>
                <a:spcPts val="0"/>
              </a:spcAft>
              <a:buSzPts val="1400"/>
              <a:buNone/>
              <a:defRPr sz="1800"/>
            </a:lvl5pPr>
            <a:lvl6pPr marR="0" lvl="5" algn="l" rtl="0">
              <a:lnSpc>
                <a:spcPct val="100000"/>
              </a:lnSpc>
              <a:spcBef>
                <a:spcPts val="0"/>
              </a:spcBef>
              <a:spcAft>
                <a:spcPts val="0"/>
              </a:spcAft>
              <a:buSzPts val="1400"/>
              <a:buNone/>
              <a:defRPr sz="1800"/>
            </a:lvl6pPr>
            <a:lvl7pPr marR="0" lvl="6" algn="l" rtl="0">
              <a:lnSpc>
                <a:spcPct val="100000"/>
              </a:lnSpc>
              <a:spcBef>
                <a:spcPts val="0"/>
              </a:spcBef>
              <a:spcAft>
                <a:spcPts val="0"/>
              </a:spcAft>
              <a:buSzPts val="1400"/>
              <a:buNone/>
              <a:defRPr sz="1800"/>
            </a:lvl7pPr>
            <a:lvl8pPr marR="0" lvl="7" algn="l" rtl="0">
              <a:lnSpc>
                <a:spcPct val="100000"/>
              </a:lnSpc>
              <a:spcBef>
                <a:spcPts val="0"/>
              </a:spcBef>
              <a:spcAft>
                <a:spcPts val="0"/>
              </a:spcAft>
              <a:buSzPts val="1400"/>
              <a:buNone/>
              <a:defRPr sz="1800"/>
            </a:lvl8pPr>
            <a:lvl9pPr marR="0" lvl="8" algn="l" rtl="0">
              <a:lnSpc>
                <a:spcPct val="100000"/>
              </a:lnSpc>
              <a:spcBef>
                <a:spcPts val="0"/>
              </a:spcBef>
              <a:spcAft>
                <a:spcPts val="0"/>
              </a:spcAft>
              <a:buSzPts val="1400"/>
              <a:buNone/>
              <a:defRPr sz="1800"/>
            </a:lvl9pPr>
          </a:lstStyle>
          <a:p>
            <a:endParaRPr/>
          </a:p>
        </p:txBody>
      </p:sp>
      <p:sp>
        <p:nvSpPr>
          <p:cNvPr id="123" name="Google Shape;123;g5e502fdbb7_1_144"/>
          <p:cNvSpPr txBox="1">
            <a:spLocks noGrp="1"/>
          </p:cNvSpPr>
          <p:nvPr>
            <p:ph type="subTitle" idx="1"/>
          </p:nvPr>
        </p:nvSpPr>
        <p:spPr>
          <a:xfrm>
            <a:off x="1524000" y="3602037"/>
            <a:ext cx="9144000" cy="1655700"/>
          </a:xfrm>
          <a:prstGeom prst="rect">
            <a:avLst/>
          </a:prstGeom>
          <a:noFill/>
          <a:ln>
            <a:noFill/>
          </a:ln>
        </p:spPr>
        <p:txBody>
          <a:bodyPr spcFirstLastPara="1" wrap="square" lIns="91425" tIns="91425" rIns="91425" bIns="91425" anchor="t" anchorCtr="0">
            <a:noAutofit/>
          </a:bodyPr>
          <a:lstStyle>
            <a:lvl1pPr marR="0" lvl="0" algn="ctr" rtl="0">
              <a:lnSpc>
                <a:spcPct val="90000"/>
              </a:lnSpc>
              <a:spcBef>
                <a:spcPts val="10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4" name="Google Shape;124;g5e502fdbb7_1_14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5" name="Google Shape;125;g5e502fdbb7_1_14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6" name="Google Shape;126;g5e502fdbb7_1_1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27" name="Google Shape;127;g5e502fdbb7_1_144"/>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28" name="Google Shape;128;g5e502fdbb7_1_144"/>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29" name="Google Shape;129;g5e502fdbb7_1_144"/>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30" name="Google Shape;130;g5e502fdbb7_1_144"/>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1"/>
        <p:cNvGrpSpPr/>
        <p:nvPr/>
      </p:nvGrpSpPr>
      <p:grpSpPr>
        <a:xfrm>
          <a:off x="0" y="0"/>
          <a:ext cx="0" cy="0"/>
          <a:chOff x="0" y="0"/>
          <a:chExt cx="0" cy="0"/>
        </a:xfrm>
      </p:grpSpPr>
      <p:sp>
        <p:nvSpPr>
          <p:cNvPr id="132" name="Google Shape;132;g5e502fdbb7_1_154"/>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a:lvl2pPr>
            <a:lvl3pPr marR="0" lvl="2" algn="l" rtl="0">
              <a:lnSpc>
                <a:spcPct val="100000"/>
              </a:lnSpc>
              <a:spcBef>
                <a:spcPts val="0"/>
              </a:spcBef>
              <a:spcAft>
                <a:spcPts val="0"/>
              </a:spcAft>
              <a:buSzPts val="1400"/>
              <a:buNone/>
              <a:defRPr sz="1800"/>
            </a:lvl3pPr>
            <a:lvl4pPr marR="0" lvl="3" algn="l" rtl="0">
              <a:lnSpc>
                <a:spcPct val="100000"/>
              </a:lnSpc>
              <a:spcBef>
                <a:spcPts val="0"/>
              </a:spcBef>
              <a:spcAft>
                <a:spcPts val="0"/>
              </a:spcAft>
              <a:buSzPts val="1400"/>
              <a:buNone/>
              <a:defRPr sz="1800"/>
            </a:lvl4pPr>
            <a:lvl5pPr marR="0" lvl="4" algn="l" rtl="0">
              <a:lnSpc>
                <a:spcPct val="100000"/>
              </a:lnSpc>
              <a:spcBef>
                <a:spcPts val="0"/>
              </a:spcBef>
              <a:spcAft>
                <a:spcPts val="0"/>
              </a:spcAft>
              <a:buSzPts val="1400"/>
              <a:buNone/>
              <a:defRPr sz="1800"/>
            </a:lvl5pPr>
            <a:lvl6pPr marR="0" lvl="5" algn="l" rtl="0">
              <a:lnSpc>
                <a:spcPct val="100000"/>
              </a:lnSpc>
              <a:spcBef>
                <a:spcPts val="0"/>
              </a:spcBef>
              <a:spcAft>
                <a:spcPts val="0"/>
              </a:spcAft>
              <a:buSzPts val="1400"/>
              <a:buNone/>
              <a:defRPr sz="1800"/>
            </a:lvl6pPr>
            <a:lvl7pPr marR="0" lvl="6" algn="l" rtl="0">
              <a:lnSpc>
                <a:spcPct val="100000"/>
              </a:lnSpc>
              <a:spcBef>
                <a:spcPts val="0"/>
              </a:spcBef>
              <a:spcAft>
                <a:spcPts val="0"/>
              </a:spcAft>
              <a:buSzPts val="1400"/>
              <a:buNone/>
              <a:defRPr sz="1800"/>
            </a:lvl7pPr>
            <a:lvl8pPr marR="0" lvl="7" algn="l" rtl="0">
              <a:lnSpc>
                <a:spcPct val="100000"/>
              </a:lnSpc>
              <a:spcBef>
                <a:spcPts val="0"/>
              </a:spcBef>
              <a:spcAft>
                <a:spcPts val="0"/>
              </a:spcAft>
              <a:buSzPts val="1400"/>
              <a:buNone/>
              <a:defRPr sz="1800"/>
            </a:lvl8pPr>
            <a:lvl9pPr marR="0" lvl="8" algn="l" rtl="0">
              <a:lnSpc>
                <a:spcPct val="100000"/>
              </a:lnSpc>
              <a:spcBef>
                <a:spcPts val="0"/>
              </a:spcBef>
              <a:spcAft>
                <a:spcPts val="0"/>
              </a:spcAft>
              <a:buSzPts val="1400"/>
              <a:buNone/>
              <a:defRPr sz="1800"/>
            </a:lvl9pPr>
          </a:lstStyle>
          <a:p>
            <a:endParaRPr/>
          </a:p>
        </p:txBody>
      </p:sp>
      <p:sp>
        <p:nvSpPr>
          <p:cNvPr id="133" name="Google Shape;133;g5e502fdbb7_1_154"/>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4" name="Google Shape;134;g5e502fdbb7_1_15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5" name="Google Shape;135;g5e502fdbb7_1_15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6" name="Google Shape;136;g5e502fdbb7_1_1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37" name="Google Shape;137;g5e502fdbb7_1_154"/>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38" name="Google Shape;138;g5e502fdbb7_1_154"/>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9"/>
        <p:cNvGrpSpPr/>
        <p:nvPr/>
      </p:nvGrpSpPr>
      <p:grpSpPr>
        <a:xfrm>
          <a:off x="0" y="0"/>
          <a:ext cx="0" cy="0"/>
          <a:chOff x="0" y="0"/>
          <a:chExt cx="0" cy="0"/>
        </a:xfrm>
      </p:grpSpPr>
      <p:sp>
        <p:nvSpPr>
          <p:cNvPr id="140" name="Google Shape;140;g5e502fdbb7_1_162"/>
          <p:cNvSpPr txBox="1">
            <a:spLocks noGrp="1"/>
          </p:cNvSpPr>
          <p:nvPr>
            <p:ph type="title"/>
          </p:nvPr>
        </p:nvSpPr>
        <p:spPr>
          <a:xfrm>
            <a:off x="831850" y="1709738"/>
            <a:ext cx="10515600" cy="28527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a:lvl2pPr>
            <a:lvl3pPr marR="0" lvl="2" algn="l" rtl="0">
              <a:lnSpc>
                <a:spcPct val="100000"/>
              </a:lnSpc>
              <a:spcBef>
                <a:spcPts val="0"/>
              </a:spcBef>
              <a:spcAft>
                <a:spcPts val="0"/>
              </a:spcAft>
              <a:buSzPts val="1400"/>
              <a:buNone/>
              <a:defRPr sz="1800"/>
            </a:lvl3pPr>
            <a:lvl4pPr marR="0" lvl="3" algn="l" rtl="0">
              <a:lnSpc>
                <a:spcPct val="100000"/>
              </a:lnSpc>
              <a:spcBef>
                <a:spcPts val="0"/>
              </a:spcBef>
              <a:spcAft>
                <a:spcPts val="0"/>
              </a:spcAft>
              <a:buSzPts val="1400"/>
              <a:buNone/>
              <a:defRPr sz="1800"/>
            </a:lvl4pPr>
            <a:lvl5pPr marR="0" lvl="4" algn="l" rtl="0">
              <a:lnSpc>
                <a:spcPct val="100000"/>
              </a:lnSpc>
              <a:spcBef>
                <a:spcPts val="0"/>
              </a:spcBef>
              <a:spcAft>
                <a:spcPts val="0"/>
              </a:spcAft>
              <a:buSzPts val="1400"/>
              <a:buNone/>
              <a:defRPr sz="1800"/>
            </a:lvl5pPr>
            <a:lvl6pPr marR="0" lvl="5" algn="l" rtl="0">
              <a:lnSpc>
                <a:spcPct val="100000"/>
              </a:lnSpc>
              <a:spcBef>
                <a:spcPts val="0"/>
              </a:spcBef>
              <a:spcAft>
                <a:spcPts val="0"/>
              </a:spcAft>
              <a:buSzPts val="1400"/>
              <a:buNone/>
              <a:defRPr sz="1800"/>
            </a:lvl6pPr>
            <a:lvl7pPr marR="0" lvl="6" algn="l" rtl="0">
              <a:lnSpc>
                <a:spcPct val="100000"/>
              </a:lnSpc>
              <a:spcBef>
                <a:spcPts val="0"/>
              </a:spcBef>
              <a:spcAft>
                <a:spcPts val="0"/>
              </a:spcAft>
              <a:buSzPts val="1400"/>
              <a:buNone/>
              <a:defRPr sz="1800"/>
            </a:lvl7pPr>
            <a:lvl8pPr marR="0" lvl="7" algn="l" rtl="0">
              <a:lnSpc>
                <a:spcPct val="100000"/>
              </a:lnSpc>
              <a:spcBef>
                <a:spcPts val="0"/>
              </a:spcBef>
              <a:spcAft>
                <a:spcPts val="0"/>
              </a:spcAft>
              <a:buSzPts val="1400"/>
              <a:buNone/>
              <a:defRPr sz="1800"/>
            </a:lvl8pPr>
            <a:lvl9pPr marR="0" lvl="8" algn="l" rtl="0">
              <a:lnSpc>
                <a:spcPct val="100000"/>
              </a:lnSpc>
              <a:spcBef>
                <a:spcPts val="0"/>
              </a:spcBef>
              <a:spcAft>
                <a:spcPts val="0"/>
              </a:spcAft>
              <a:buSzPts val="1400"/>
              <a:buNone/>
              <a:defRPr sz="1800"/>
            </a:lvl9pPr>
          </a:lstStyle>
          <a:p>
            <a:endParaRPr/>
          </a:p>
        </p:txBody>
      </p:sp>
      <p:sp>
        <p:nvSpPr>
          <p:cNvPr id="141" name="Google Shape;141;g5e502fdbb7_1_162"/>
          <p:cNvSpPr txBox="1">
            <a:spLocks noGrp="1"/>
          </p:cNvSpPr>
          <p:nvPr>
            <p:ph type="body" idx="1"/>
          </p:nvPr>
        </p:nvSpPr>
        <p:spPr>
          <a:xfrm>
            <a:off x="831850" y="4589462"/>
            <a:ext cx="10515600" cy="1500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rtl="0">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rtl="0">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rtl="0">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rtl="0">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rtl="0">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rtl="0">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rtl="0">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rtl="0">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142" name="Google Shape;142;g5e502fdbb7_1_16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3" name="Google Shape;143;g5e502fdbb7_1_16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4" name="Google Shape;144;g5e502fdbb7_1_1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5" name="Google Shape;145;g5e502fdbb7_1_162"/>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46" name="Google Shape;146;g5e502fdbb7_1_162"/>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47" name="Google Shape;147;g5e502fdbb7_1_162"/>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48" name="Google Shape;148;g5e502fdbb7_1_162"/>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49" name="Google Shape;149;g5e502fdbb7_1_162"/>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50" name="Google Shape;150;g5e502fdbb7_1_162"/>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1"/>
        <p:cNvGrpSpPr/>
        <p:nvPr/>
      </p:nvGrpSpPr>
      <p:grpSpPr>
        <a:xfrm>
          <a:off x="0" y="0"/>
          <a:ext cx="0" cy="0"/>
          <a:chOff x="0" y="0"/>
          <a:chExt cx="0" cy="0"/>
        </a:xfrm>
      </p:grpSpPr>
      <p:sp>
        <p:nvSpPr>
          <p:cNvPr id="152" name="Google Shape;152;g5e502fdbb7_1_174"/>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a:lvl2pPr>
            <a:lvl3pPr marR="0" lvl="2" algn="l" rtl="0">
              <a:lnSpc>
                <a:spcPct val="100000"/>
              </a:lnSpc>
              <a:spcBef>
                <a:spcPts val="0"/>
              </a:spcBef>
              <a:spcAft>
                <a:spcPts val="0"/>
              </a:spcAft>
              <a:buSzPts val="1400"/>
              <a:buNone/>
              <a:defRPr sz="1800"/>
            </a:lvl3pPr>
            <a:lvl4pPr marR="0" lvl="3" algn="l" rtl="0">
              <a:lnSpc>
                <a:spcPct val="100000"/>
              </a:lnSpc>
              <a:spcBef>
                <a:spcPts val="0"/>
              </a:spcBef>
              <a:spcAft>
                <a:spcPts val="0"/>
              </a:spcAft>
              <a:buSzPts val="1400"/>
              <a:buNone/>
              <a:defRPr sz="1800"/>
            </a:lvl4pPr>
            <a:lvl5pPr marR="0" lvl="4" algn="l" rtl="0">
              <a:lnSpc>
                <a:spcPct val="100000"/>
              </a:lnSpc>
              <a:spcBef>
                <a:spcPts val="0"/>
              </a:spcBef>
              <a:spcAft>
                <a:spcPts val="0"/>
              </a:spcAft>
              <a:buSzPts val="1400"/>
              <a:buNone/>
              <a:defRPr sz="1800"/>
            </a:lvl5pPr>
            <a:lvl6pPr marR="0" lvl="5" algn="l" rtl="0">
              <a:lnSpc>
                <a:spcPct val="100000"/>
              </a:lnSpc>
              <a:spcBef>
                <a:spcPts val="0"/>
              </a:spcBef>
              <a:spcAft>
                <a:spcPts val="0"/>
              </a:spcAft>
              <a:buSzPts val="1400"/>
              <a:buNone/>
              <a:defRPr sz="1800"/>
            </a:lvl6pPr>
            <a:lvl7pPr marR="0" lvl="6" algn="l" rtl="0">
              <a:lnSpc>
                <a:spcPct val="100000"/>
              </a:lnSpc>
              <a:spcBef>
                <a:spcPts val="0"/>
              </a:spcBef>
              <a:spcAft>
                <a:spcPts val="0"/>
              </a:spcAft>
              <a:buSzPts val="1400"/>
              <a:buNone/>
              <a:defRPr sz="1800"/>
            </a:lvl7pPr>
            <a:lvl8pPr marR="0" lvl="7" algn="l" rtl="0">
              <a:lnSpc>
                <a:spcPct val="100000"/>
              </a:lnSpc>
              <a:spcBef>
                <a:spcPts val="0"/>
              </a:spcBef>
              <a:spcAft>
                <a:spcPts val="0"/>
              </a:spcAft>
              <a:buSzPts val="1400"/>
              <a:buNone/>
              <a:defRPr sz="1800"/>
            </a:lvl8pPr>
            <a:lvl9pPr marR="0" lvl="8" algn="l" rtl="0">
              <a:lnSpc>
                <a:spcPct val="100000"/>
              </a:lnSpc>
              <a:spcBef>
                <a:spcPts val="0"/>
              </a:spcBef>
              <a:spcAft>
                <a:spcPts val="0"/>
              </a:spcAft>
              <a:buSzPts val="1400"/>
              <a:buNone/>
              <a:defRPr sz="1800"/>
            </a:lvl9pPr>
          </a:lstStyle>
          <a:p>
            <a:endParaRPr/>
          </a:p>
        </p:txBody>
      </p:sp>
      <p:sp>
        <p:nvSpPr>
          <p:cNvPr id="153" name="Google Shape;153;g5e502fdbb7_1_174"/>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54" name="Google Shape;154;g5e502fdbb7_1_174"/>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55" name="Google Shape;155;g5e502fdbb7_1_17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6" name="Google Shape;156;g5e502fdbb7_1_17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7" name="Google Shape;157;g5e502fdbb7_1_17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58" name="Google Shape;158;g5e502fdbb7_1_174"/>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59" name="Google Shape;159;g5e502fdbb7_1_174"/>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60" name="Google Shape;160;g5e502fdbb7_1_174"/>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61" name="Google Shape;161;g5e502fdbb7_1_174"/>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62" name="Google Shape;162;g5e502fdbb7_1_174"/>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63" name="Google Shape;163;g5e502fdbb7_1_174"/>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4"/>
        <p:cNvGrpSpPr/>
        <p:nvPr/>
      </p:nvGrpSpPr>
      <p:grpSpPr>
        <a:xfrm>
          <a:off x="0" y="0"/>
          <a:ext cx="0" cy="0"/>
          <a:chOff x="0" y="0"/>
          <a:chExt cx="0" cy="0"/>
        </a:xfrm>
      </p:grpSpPr>
      <p:sp>
        <p:nvSpPr>
          <p:cNvPr id="165" name="Google Shape;165;g5e502fdbb7_1_187"/>
          <p:cNvSpPr txBox="1">
            <a:spLocks noGrp="1"/>
          </p:cNvSpPr>
          <p:nvPr>
            <p:ph type="title"/>
          </p:nvPr>
        </p:nvSpPr>
        <p:spPr>
          <a:xfrm>
            <a:off x="839787" y="365125"/>
            <a:ext cx="10515600" cy="13257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a:lvl2pPr>
            <a:lvl3pPr marR="0" lvl="2" algn="l" rtl="0">
              <a:lnSpc>
                <a:spcPct val="100000"/>
              </a:lnSpc>
              <a:spcBef>
                <a:spcPts val="0"/>
              </a:spcBef>
              <a:spcAft>
                <a:spcPts val="0"/>
              </a:spcAft>
              <a:buSzPts val="1400"/>
              <a:buNone/>
              <a:defRPr sz="1800"/>
            </a:lvl3pPr>
            <a:lvl4pPr marR="0" lvl="3" algn="l" rtl="0">
              <a:lnSpc>
                <a:spcPct val="100000"/>
              </a:lnSpc>
              <a:spcBef>
                <a:spcPts val="0"/>
              </a:spcBef>
              <a:spcAft>
                <a:spcPts val="0"/>
              </a:spcAft>
              <a:buSzPts val="1400"/>
              <a:buNone/>
              <a:defRPr sz="1800"/>
            </a:lvl4pPr>
            <a:lvl5pPr marR="0" lvl="4" algn="l" rtl="0">
              <a:lnSpc>
                <a:spcPct val="100000"/>
              </a:lnSpc>
              <a:spcBef>
                <a:spcPts val="0"/>
              </a:spcBef>
              <a:spcAft>
                <a:spcPts val="0"/>
              </a:spcAft>
              <a:buSzPts val="1400"/>
              <a:buNone/>
              <a:defRPr sz="1800"/>
            </a:lvl5pPr>
            <a:lvl6pPr marR="0" lvl="5" algn="l" rtl="0">
              <a:lnSpc>
                <a:spcPct val="100000"/>
              </a:lnSpc>
              <a:spcBef>
                <a:spcPts val="0"/>
              </a:spcBef>
              <a:spcAft>
                <a:spcPts val="0"/>
              </a:spcAft>
              <a:buSzPts val="1400"/>
              <a:buNone/>
              <a:defRPr sz="1800"/>
            </a:lvl6pPr>
            <a:lvl7pPr marR="0" lvl="6" algn="l" rtl="0">
              <a:lnSpc>
                <a:spcPct val="100000"/>
              </a:lnSpc>
              <a:spcBef>
                <a:spcPts val="0"/>
              </a:spcBef>
              <a:spcAft>
                <a:spcPts val="0"/>
              </a:spcAft>
              <a:buSzPts val="1400"/>
              <a:buNone/>
              <a:defRPr sz="1800"/>
            </a:lvl7pPr>
            <a:lvl8pPr marR="0" lvl="7" algn="l" rtl="0">
              <a:lnSpc>
                <a:spcPct val="100000"/>
              </a:lnSpc>
              <a:spcBef>
                <a:spcPts val="0"/>
              </a:spcBef>
              <a:spcAft>
                <a:spcPts val="0"/>
              </a:spcAft>
              <a:buSzPts val="1400"/>
              <a:buNone/>
              <a:defRPr sz="1800"/>
            </a:lvl8pPr>
            <a:lvl9pPr marR="0" lvl="8" algn="l" rtl="0">
              <a:lnSpc>
                <a:spcPct val="100000"/>
              </a:lnSpc>
              <a:spcBef>
                <a:spcPts val="0"/>
              </a:spcBef>
              <a:spcAft>
                <a:spcPts val="0"/>
              </a:spcAft>
              <a:buSzPts val="1400"/>
              <a:buNone/>
              <a:defRPr sz="1800"/>
            </a:lvl9pPr>
          </a:lstStyle>
          <a:p>
            <a:endParaRPr/>
          </a:p>
        </p:txBody>
      </p:sp>
      <p:sp>
        <p:nvSpPr>
          <p:cNvPr id="166" name="Google Shape;166;g5e502fdbb7_1_187"/>
          <p:cNvSpPr txBox="1">
            <a:spLocks noGrp="1"/>
          </p:cNvSpPr>
          <p:nvPr>
            <p:ph type="body" idx="1"/>
          </p:nvPr>
        </p:nvSpPr>
        <p:spPr>
          <a:xfrm>
            <a:off x="839787" y="1681163"/>
            <a:ext cx="5157600" cy="8238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167" name="Google Shape;167;g5e502fdbb7_1_187"/>
          <p:cNvSpPr txBox="1">
            <a:spLocks noGrp="1"/>
          </p:cNvSpPr>
          <p:nvPr>
            <p:ph type="body" idx="2"/>
          </p:nvPr>
        </p:nvSpPr>
        <p:spPr>
          <a:xfrm>
            <a:off x="839787" y="2505075"/>
            <a:ext cx="5157600" cy="36846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68" name="Google Shape;168;g5e502fdbb7_1_187"/>
          <p:cNvSpPr txBox="1">
            <a:spLocks noGrp="1"/>
          </p:cNvSpPr>
          <p:nvPr>
            <p:ph type="body" idx="3"/>
          </p:nvPr>
        </p:nvSpPr>
        <p:spPr>
          <a:xfrm>
            <a:off x="6172200" y="1681163"/>
            <a:ext cx="5183100" cy="8238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169" name="Google Shape;169;g5e502fdbb7_1_187"/>
          <p:cNvSpPr txBox="1">
            <a:spLocks noGrp="1"/>
          </p:cNvSpPr>
          <p:nvPr>
            <p:ph type="body" idx="4"/>
          </p:nvPr>
        </p:nvSpPr>
        <p:spPr>
          <a:xfrm>
            <a:off x="6172200" y="2505075"/>
            <a:ext cx="5183100" cy="36846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0" name="Google Shape;170;g5e502fdbb7_1_18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1" name="Google Shape;171;g5e502fdbb7_1_187"/>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2" name="Google Shape;172;g5e502fdbb7_1_18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73" name="Google Shape;173;g5e502fdbb7_1_187"/>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74" name="Google Shape;174;g5e502fdbb7_1_187"/>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75" name="Google Shape;175;g5e502fdbb7_1_187"/>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76" name="Google Shape;176;g5e502fdbb7_1_187"/>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77" name="Google Shape;177;g5e502fdbb7_1_187"/>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78" name="Google Shape;178;g5e502fdbb7_1_187"/>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9"/>
        <p:cNvGrpSpPr/>
        <p:nvPr/>
      </p:nvGrpSpPr>
      <p:grpSpPr>
        <a:xfrm>
          <a:off x="0" y="0"/>
          <a:ext cx="0" cy="0"/>
          <a:chOff x="0" y="0"/>
          <a:chExt cx="0" cy="0"/>
        </a:xfrm>
      </p:grpSpPr>
      <p:sp>
        <p:nvSpPr>
          <p:cNvPr id="180" name="Google Shape;180;g5e502fdbb7_1_202"/>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a:lvl2pPr>
            <a:lvl3pPr marR="0" lvl="2" algn="l" rtl="0">
              <a:lnSpc>
                <a:spcPct val="100000"/>
              </a:lnSpc>
              <a:spcBef>
                <a:spcPts val="0"/>
              </a:spcBef>
              <a:spcAft>
                <a:spcPts val="0"/>
              </a:spcAft>
              <a:buSzPts val="1400"/>
              <a:buNone/>
              <a:defRPr sz="1800"/>
            </a:lvl3pPr>
            <a:lvl4pPr marR="0" lvl="3" algn="l" rtl="0">
              <a:lnSpc>
                <a:spcPct val="100000"/>
              </a:lnSpc>
              <a:spcBef>
                <a:spcPts val="0"/>
              </a:spcBef>
              <a:spcAft>
                <a:spcPts val="0"/>
              </a:spcAft>
              <a:buSzPts val="1400"/>
              <a:buNone/>
              <a:defRPr sz="1800"/>
            </a:lvl4pPr>
            <a:lvl5pPr marR="0" lvl="4" algn="l" rtl="0">
              <a:lnSpc>
                <a:spcPct val="100000"/>
              </a:lnSpc>
              <a:spcBef>
                <a:spcPts val="0"/>
              </a:spcBef>
              <a:spcAft>
                <a:spcPts val="0"/>
              </a:spcAft>
              <a:buSzPts val="1400"/>
              <a:buNone/>
              <a:defRPr sz="1800"/>
            </a:lvl5pPr>
            <a:lvl6pPr marR="0" lvl="5" algn="l" rtl="0">
              <a:lnSpc>
                <a:spcPct val="100000"/>
              </a:lnSpc>
              <a:spcBef>
                <a:spcPts val="0"/>
              </a:spcBef>
              <a:spcAft>
                <a:spcPts val="0"/>
              </a:spcAft>
              <a:buSzPts val="1400"/>
              <a:buNone/>
              <a:defRPr sz="1800"/>
            </a:lvl6pPr>
            <a:lvl7pPr marR="0" lvl="6" algn="l" rtl="0">
              <a:lnSpc>
                <a:spcPct val="100000"/>
              </a:lnSpc>
              <a:spcBef>
                <a:spcPts val="0"/>
              </a:spcBef>
              <a:spcAft>
                <a:spcPts val="0"/>
              </a:spcAft>
              <a:buSzPts val="1400"/>
              <a:buNone/>
              <a:defRPr sz="1800"/>
            </a:lvl7pPr>
            <a:lvl8pPr marR="0" lvl="7" algn="l" rtl="0">
              <a:lnSpc>
                <a:spcPct val="100000"/>
              </a:lnSpc>
              <a:spcBef>
                <a:spcPts val="0"/>
              </a:spcBef>
              <a:spcAft>
                <a:spcPts val="0"/>
              </a:spcAft>
              <a:buSzPts val="1400"/>
              <a:buNone/>
              <a:defRPr sz="1800"/>
            </a:lvl8pPr>
            <a:lvl9pPr marR="0" lvl="8" algn="l" rtl="0">
              <a:lnSpc>
                <a:spcPct val="100000"/>
              </a:lnSpc>
              <a:spcBef>
                <a:spcPts val="0"/>
              </a:spcBef>
              <a:spcAft>
                <a:spcPts val="0"/>
              </a:spcAft>
              <a:buSzPts val="1400"/>
              <a:buNone/>
              <a:defRPr sz="1800"/>
            </a:lvl9pPr>
          </a:lstStyle>
          <a:p>
            <a:endParaRPr/>
          </a:p>
        </p:txBody>
      </p:sp>
      <p:sp>
        <p:nvSpPr>
          <p:cNvPr id="181" name="Google Shape;181;g5e502fdbb7_1_20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2" name="Google Shape;182;g5e502fdbb7_1_20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3" name="Google Shape;183;g5e502fdbb7_1_2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84" name="Google Shape;184;g5e502fdbb7_1_202"/>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85" name="Google Shape;185;g5e502fdbb7_1_202"/>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86" name="Google Shape;186;g5e502fdbb7_1_202"/>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87" name="Google Shape;187;g5e502fdbb7_1_202"/>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88" name="Google Shape;188;g5e502fdbb7_1_202"/>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89" name="Google Shape;189;g5e502fdbb7_1_202"/>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0"/>
        <p:cNvGrpSpPr/>
        <p:nvPr/>
      </p:nvGrpSpPr>
      <p:grpSpPr>
        <a:xfrm>
          <a:off x="0" y="0"/>
          <a:ext cx="0" cy="0"/>
          <a:chOff x="0" y="0"/>
          <a:chExt cx="0" cy="0"/>
        </a:xfrm>
      </p:grpSpPr>
      <p:sp>
        <p:nvSpPr>
          <p:cNvPr id="191" name="Google Shape;191;g5e502fdbb7_1_21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2" name="Google Shape;192;g5e502fdbb7_1_2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93" name="Google Shape;193;g5e502fdbb7_1_213"/>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94" name="Google Shape;194;g5e502fdbb7_1_21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95" name="Google Shape;195;g5e502fdbb7_1_213"/>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96" name="Google Shape;196;g5e502fdbb7_1_21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97" name="Google Shape;197;g5e502fdbb7_1_213"/>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198" name="Google Shape;198;g5e502fdbb7_1_213"/>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9"/>
        <p:cNvGrpSpPr/>
        <p:nvPr/>
      </p:nvGrpSpPr>
      <p:grpSpPr>
        <a:xfrm>
          <a:off x="0" y="0"/>
          <a:ext cx="0" cy="0"/>
          <a:chOff x="0" y="0"/>
          <a:chExt cx="0" cy="0"/>
        </a:xfrm>
      </p:grpSpPr>
      <p:sp>
        <p:nvSpPr>
          <p:cNvPr id="200" name="Google Shape;200;g5e502fdbb7_1_222"/>
          <p:cNvSpPr txBox="1">
            <a:spLocks noGrp="1"/>
          </p:cNvSpPr>
          <p:nvPr>
            <p:ph type="title"/>
          </p:nvPr>
        </p:nvSpPr>
        <p:spPr>
          <a:xfrm>
            <a:off x="839787" y="457200"/>
            <a:ext cx="3932400" cy="16002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a:lvl2pPr>
            <a:lvl3pPr marR="0" lvl="2" algn="l" rtl="0">
              <a:lnSpc>
                <a:spcPct val="100000"/>
              </a:lnSpc>
              <a:spcBef>
                <a:spcPts val="0"/>
              </a:spcBef>
              <a:spcAft>
                <a:spcPts val="0"/>
              </a:spcAft>
              <a:buSzPts val="1400"/>
              <a:buNone/>
              <a:defRPr sz="1800"/>
            </a:lvl3pPr>
            <a:lvl4pPr marR="0" lvl="3" algn="l" rtl="0">
              <a:lnSpc>
                <a:spcPct val="100000"/>
              </a:lnSpc>
              <a:spcBef>
                <a:spcPts val="0"/>
              </a:spcBef>
              <a:spcAft>
                <a:spcPts val="0"/>
              </a:spcAft>
              <a:buSzPts val="1400"/>
              <a:buNone/>
              <a:defRPr sz="1800"/>
            </a:lvl4pPr>
            <a:lvl5pPr marR="0" lvl="4" algn="l" rtl="0">
              <a:lnSpc>
                <a:spcPct val="100000"/>
              </a:lnSpc>
              <a:spcBef>
                <a:spcPts val="0"/>
              </a:spcBef>
              <a:spcAft>
                <a:spcPts val="0"/>
              </a:spcAft>
              <a:buSzPts val="1400"/>
              <a:buNone/>
              <a:defRPr sz="1800"/>
            </a:lvl5pPr>
            <a:lvl6pPr marR="0" lvl="5" algn="l" rtl="0">
              <a:lnSpc>
                <a:spcPct val="100000"/>
              </a:lnSpc>
              <a:spcBef>
                <a:spcPts val="0"/>
              </a:spcBef>
              <a:spcAft>
                <a:spcPts val="0"/>
              </a:spcAft>
              <a:buSzPts val="1400"/>
              <a:buNone/>
              <a:defRPr sz="1800"/>
            </a:lvl6pPr>
            <a:lvl7pPr marR="0" lvl="6" algn="l" rtl="0">
              <a:lnSpc>
                <a:spcPct val="100000"/>
              </a:lnSpc>
              <a:spcBef>
                <a:spcPts val="0"/>
              </a:spcBef>
              <a:spcAft>
                <a:spcPts val="0"/>
              </a:spcAft>
              <a:buSzPts val="1400"/>
              <a:buNone/>
              <a:defRPr sz="1800"/>
            </a:lvl7pPr>
            <a:lvl8pPr marR="0" lvl="7" algn="l" rtl="0">
              <a:lnSpc>
                <a:spcPct val="100000"/>
              </a:lnSpc>
              <a:spcBef>
                <a:spcPts val="0"/>
              </a:spcBef>
              <a:spcAft>
                <a:spcPts val="0"/>
              </a:spcAft>
              <a:buSzPts val="1400"/>
              <a:buNone/>
              <a:defRPr sz="1800"/>
            </a:lvl8pPr>
            <a:lvl9pPr marR="0" lvl="8" algn="l" rtl="0">
              <a:lnSpc>
                <a:spcPct val="100000"/>
              </a:lnSpc>
              <a:spcBef>
                <a:spcPts val="0"/>
              </a:spcBef>
              <a:spcAft>
                <a:spcPts val="0"/>
              </a:spcAft>
              <a:buSzPts val="1400"/>
              <a:buNone/>
              <a:defRPr sz="1800"/>
            </a:lvl9pPr>
          </a:lstStyle>
          <a:p>
            <a:endParaRPr/>
          </a:p>
        </p:txBody>
      </p:sp>
      <p:sp>
        <p:nvSpPr>
          <p:cNvPr id="201" name="Google Shape;201;g5e502fdbb7_1_222"/>
          <p:cNvSpPr txBox="1">
            <a:spLocks noGrp="1"/>
          </p:cNvSpPr>
          <p:nvPr>
            <p:ph type="body" idx="1"/>
          </p:nvPr>
        </p:nvSpPr>
        <p:spPr>
          <a:xfrm>
            <a:off x="5183187" y="987425"/>
            <a:ext cx="6171900" cy="48735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02" name="Google Shape;202;g5e502fdbb7_1_222"/>
          <p:cNvSpPr txBox="1">
            <a:spLocks noGrp="1"/>
          </p:cNvSpPr>
          <p:nvPr>
            <p:ph type="body" idx="2"/>
          </p:nvPr>
        </p:nvSpPr>
        <p:spPr>
          <a:xfrm>
            <a:off x="839787" y="2057400"/>
            <a:ext cx="3932400" cy="3811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203" name="Google Shape;203;g5e502fdbb7_1_22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4" name="Google Shape;204;g5e502fdbb7_1_22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5" name="Google Shape;205;g5e502fdbb7_1_2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5"/>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25" name="Google Shape;25;p35"/>
          <p:cNvSpPr txBox="1">
            <a:spLocks noGrp="1"/>
          </p:cNvSpPr>
          <p:nvPr>
            <p:ph type="body" idx="1"/>
          </p:nvPr>
        </p:nvSpPr>
        <p:spPr>
          <a:xfrm>
            <a:off x="838200" y="1825625"/>
            <a:ext cx="10515599" cy="435133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6" name="Google Shape;26;p35"/>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3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35"/>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9" name="Google Shape;29;p35"/>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30" name="Google Shape;30;p35"/>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6"/>
        <p:cNvGrpSpPr/>
        <p:nvPr/>
      </p:nvGrpSpPr>
      <p:grpSpPr>
        <a:xfrm>
          <a:off x="0" y="0"/>
          <a:ext cx="0" cy="0"/>
          <a:chOff x="0" y="0"/>
          <a:chExt cx="0" cy="0"/>
        </a:xfrm>
      </p:grpSpPr>
      <p:sp>
        <p:nvSpPr>
          <p:cNvPr id="207" name="Google Shape;207;g5e502fdbb7_1_229"/>
          <p:cNvSpPr txBox="1">
            <a:spLocks noGrp="1"/>
          </p:cNvSpPr>
          <p:nvPr>
            <p:ph type="title"/>
          </p:nvPr>
        </p:nvSpPr>
        <p:spPr>
          <a:xfrm>
            <a:off x="839787" y="457200"/>
            <a:ext cx="3932400" cy="16002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a:lvl2pPr>
            <a:lvl3pPr marR="0" lvl="2" algn="l" rtl="0">
              <a:lnSpc>
                <a:spcPct val="100000"/>
              </a:lnSpc>
              <a:spcBef>
                <a:spcPts val="0"/>
              </a:spcBef>
              <a:spcAft>
                <a:spcPts val="0"/>
              </a:spcAft>
              <a:buSzPts val="1400"/>
              <a:buNone/>
              <a:defRPr sz="1800"/>
            </a:lvl3pPr>
            <a:lvl4pPr marR="0" lvl="3" algn="l" rtl="0">
              <a:lnSpc>
                <a:spcPct val="100000"/>
              </a:lnSpc>
              <a:spcBef>
                <a:spcPts val="0"/>
              </a:spcBef>
              <a:spcAft>
                <a:spcPts val="0"/>
              </a:spcAft>
              <a:buSzPts val="1400"/>
              <a:buNone/>
              <a:defRPr sz="1800"/>
            </a:lvl4pPr>
            <a:lvl5pPr marR="0" lvl="4" algn="l" rtl="0">
              <a:lnSpc>
                <a:spcPct val="100000"/>
              </a:lnSpc>
              <a:spcBef>
                <a:spcPts val="0"/>
              </a:spcBef>
              <a:spcAft>
                <a:spcPts val="0"/>
              </a:spcAft>
              <a:buSzPts val="1400"/>
              <a:buNone/>
              <a:defRPr sz="1800"/>
            </a:lvl5pPr>
            <a:lvl6pPr marR="0" lvl="5" algn="l" rtl="0">
              <a:lnSpc>
                <a:spcPct val="100000"/>
              </a:lnSpc>
              <a:spcBef>
                <a:spcPts val="0"/>
              </a:spcBef>
              <a:spcAft>
                <a:spcPts val="0"/>
              </a:spcAft>
              <a:buSzPts val="1400"/>
              <a:buNone/>
              <a:defRPr sz="1800"/>
            </a:lvl6pPr>
            <a:lvl7pPr marR="0" lvl="6" algn="l" rtl="0">
              <a:lnSpc>
                <a:spcPct val="100000"/>
              </a:lnSpc>
              <a:spcBef>
                <a:spcPts val="0"/>
              </a:spcBef>
              <a:spcAft>
                <a:spcPts val="0"/>
              </a:spcAft>
              <a:buSzPts val="1400"/>
              <a:buNone/>
              <a:defRPr sz="1800"/>
            </a:lvl7pPr>
            <a:lvl8pPr marR="0" lvl="7" algn="l" rtl="0">
              <a:lnSpc>
                <a:spcPct val="100000"/>
              </a:lnSpc>
              <a:spcBef>
                <a:spcPts val="0"/>
              </a:spcBef>
              <a:spcAft>
                <a:spcPts val="0"/>
              </a:spcAft>
              <a:buSzPts val="1400"/>
              <a:buNone/>
              <a:defRPr sz="1800"/>
            </a:lvl8pPr>
            <a:lvl9pPr marR="0" lvl="8" algn="l" rtl="0">
              <a:lnSpc>
                <a:spcPct val="100000"/>
              </a:lnSpc>
              <a:spcBef>
                <a:spcPts val="0"/>
              </a:spcBef>
              <a:spcAft>
                <a:spcPts val="0"/>
              </a:spcAft>
              <a:buSzPts val="1400"/>
              <a:buNone/>
              <a:defRPr sz="1800"/>
            </a:lvl9pPr>
          </a:lstStyle>
          <a:p>
            <a:endParaRPr/>
          </a:p>
        </p:txBody>
      </p:sp>
      <p:sp>
        <p:nvSpPr>
          <p:cNvPr id="208" name="Google Shape;208;g5e502fdbb7_1_229"/>
          <p:cNvSpPr>
            <a:spLocks noGrp="1"/>
          </p:cNvSpPr>
          <p:nvPr>
            <p:ph type="pic" idx="2"/>
          </p:nvPr>
        </p:nvSpPr>
        <p:spPr>
          <a:xfrm>
            <a:off x="5183187" y="987425"/>
            <a:ext cx="6171900" cy="48735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09" name="Google Shape;209;g5e502fdbb7_1_229"/>
          <p:cNvSpPr txBox="1">
            <a:spLocks noGrp="1"/>
          </p:cNvSpPr>
          <p:nvPr>
            <p:ph type="body" idx="1"/>
          </p:nvPr>
        </p:nvSpPr>
        <p:spPr>
          <a:xfrm>
            <a:off x="839787" y="2057400"/>
            <a:ext cx="3932400" cy="3811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210" name="Google Shape;210;g5e502fdbb7_1_229"/>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1" name="Google Shape;211;g5e502fdbb7_1_229"/>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2" name="Google Shape;212;g5e502fdbb7_1_2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3"/>
        <p:cNvGrpSpPr/>
        <p:nvPr/>
      </p:nvGrpSpPr>
      <p:grpSpPr>
        <a:xfrm>
          <a:off x="0" y="0"/>
          <a:ext cx="0" cy="0"/>
          <a:chOff x="0" y="0"/>
          <a:chExt cx="0" cy="0"/>
        </a:xfrm>
      </p:grpSpPr>
      <p:sp>
        <p:nvSpPr>
          <p:cNvPr id="214" name="Google Shape;214;g5e502fdbb7_1_236"/>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a:lvl2pPr>
            <a:lvl3pPr marR="0" lvl="2" algn="l" rtl="0">
              <a:lnSpc>
                <a:spcPct val="100000"/>
              </a:lnSpc>
              <a:spcBef>
                <a:spcPts val="0"/>
              </a:spcBef>
              <a:spcAft>
                <a:spcPts val="0"/>
              </a:spcAft>
              <a:buSzPts val="1400"/>
              <a:buNone/>
              <a:defRPr sz="1800"/>
            </a:lvl3pPr>
            <a:lvl4pPr marR="0" lvl="3" algn="l" rtl="0">
              <a:lnSpc>
                <a:spcPct val="100000"/>
              </a:lnSpc>
              <a:spcBef>
                <a:spcPts val="0"/>
              </a:spcBef>
              <a:spcAft>
                <a:spcPts val="0"/>
              </a:spcAft>
              <a:buSzPts val="1400"/>
              <a:buNone/>
              <a:defRPr sz="1800"/>
            </a:lvl4pPr>
            <a:lvl5pPr marR="0" lvl="4" algn="l" rtl="0">
              <a:lnSpc>
                <a:spcPct val="100000"/>
              </a:lnSpc>
              <a:spcBef>
                <a:spcPts val="0"/>
              </a:spcBef>
              <a:spcAft>
                <a:spcPts val="0"/>
              </a:spcAft>
              <a:buSzPts val="1400"/>
              <a:buNone/>
              <a:defRPr sz="1800"/>
            </a:lvl5pPr>
            <a:lvl6pPr marR="0" lvl="5" algn="l" rtl="0">
              <a:lnSpc>
                <a:spcPct val="100000"/>
              </a:lnSpc>
              <a:spcBef>
                <a:spcPts val="0"/>
              </a:spcBef>
              <a:spcAft>
                <a:spcPts val="0"/>
              </a:spcAft>
              <a:buSzPts val="1400"/>
              <a:buNone/>
              <a:defRPr sz="1800"/>
            </a:lvl6pPr>
            <a:lvl7pPr marR="0" lvl="6" algn="l" rtl="0">
              <a:lnSpc>
                <a:spcPct val="100000"/>
              </a:lnSpc>
              <a:spcBef>
                <a:spcPts val="0"/>
              </a:spcBef>
              <a:spcAft>
                <a:spcPts val="0"/>
              </a:spcAft>
              <a:buSzPts val="1400"/>
              <a:buNone/>
              <a:defRPr sz="1800"/>
            </a:lvl7pPr>
            <a:lvl8pPr marR="0" lvl="7" algn="l" rtl="0">
              <a:lnSpc>
                <a:spcPct val="100000"/>
              </a:lnSpc>
              <a:spcBef>
                <a:spcPts val="0"/>
              </a:spcBef>
              <a:spcAft>
                <a:spcPts val="0"/>
              </a:spcAft>
              <a:buSzPts val="1400"/>
              <a:buNone/>
              <a:defRPr sz="1800"/>
            </a:lvl8pPr>
            <a:lvl9pPr marR="0" lvl="8" algn="l" rtl="0">
              <a:lnSpc>
                <a:spcPct val="100000"/>
              </a:lnSpc>
              <a:spcBef>
                <a:spcPts val="0"/>
              </a:spcBef>
              <a:spcAft>
                <a:spcPts val="0"/>
              </a:spcAft>
              <a:buSzPts val="1400"/>
              <a:buNone/>
              <a:defRPr sz="1800"/>
            </a:lvl9pPr>
          </a:lstStyle>
          <a:p>
            <a:endParaRPr/>
          </a:p>
        </p:txBody>
      </p:sp>
      <p:sp>
        <p:nvSpPr>
          <p:cNvPr id="215" name="Google Shape;215;g5e502fdbb7_1_236"/>
          <p:cNvSpPr txBox="1">
            <a:spLocks noGrp="1"/>
          </p:cNvSpPr>
          <p:nvPr>
            <p:ph type="body" idx="1"/>
          </p:nvPr>
        </p:nvSpPr>
        <p:spPr>
          <a:xfrm rot="5400000">
            <a:off x="3920399" y="-1256574"/>
            <a:ext cx="4351200" cy="105156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16" name="Google Shape;216;g5e502fdbb7_1_23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7" name="Google Shape;217;g5e502fdbb7_1_236"/>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8" name="Google Shape;218;g5e502fdbb7_1_2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9"/>
        <p:cNvGrpSpPr/>
        <p:nvPr/>
      </p:nvGrpSpPr>
      <p:grpSpPr>
        <a:xfrm>
          <a:off x="0" y="0"/>
          <a:ext cx="0" cy="0"/>
          <a:chOff x="0" y="0"/>
          <a:chExt cx="0" cy="0"/>
        </a:xfrm>
      </p:grpSpPr>
      <p:sp>
        <p:nvSpPr>
          <p:cNvPr id="220" name="Google Shape;220;g5e502fdbb7_1_242"/>
          <p:cNvSpPr txBox="1">
            <a:spLocks noGrp="1"/>
          </p:cNvSpPr>
          <p:nvPr>
            <p:ph type="title"/>
          </p:nvPr>
        </p:nvSpPr>
        <p:spPr>
          <a:xfrm rot="5400000">
            <a:off x="7133399" y="1956625"/>
            <a:ext cx="5811900" cy="26289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a:lvl2pPr>
            <a:lvl3pPr marR="0" lvl="2" algn="l" rtl="0">
              <a:lnSpc>
                <a:spcPct val="100000"/>
              </a:lnSpc>
              <a:spcBef>
                <a:spcPts val="0"/>
              </a:spcBef>
              <a:spcAft>
                <a:spcPts val="0"/>
              </a:spcAft>
              <a:buSzPts val="1400"/>
              <a:buNone/>
              <a:defRPr sz="1800"/>
            </a:lvl3pPr>
            <a:lvl4pPr marR="0" lvl="3" algn="l" rtl="0">
              <a:lnSpc>
                <a:spcPct val="100000"/>
              </a:lnSpc>
              <a:spcBef>
                <a:spcPts val="0"/>
              </a:spcBef>
              <a:spcAft>
                <a:spcPts val="0"/>
              </a:spcAft>
              <a:buSzPts val="1400"/>
              <a:buNone/>
              <a:defRPr sz="1800"/>
            </a:lvl4pPr>
            <a:lvl5pPr marR="0" lvl="4" algn="l" rtl="0">
              <a:lnSpc>
                <a:spcPct val="100000"/>
              </a:lnSpc>
              <a:spcBef>
                <a:spcPts val="0"/>
              </a:spcBef>
              <a:spcAft>
                <a:spcPts val="0"/>
              </a:spcAft>
              <a:buSzPts val="1400"/>
              <a:buNone/>
              <a:defRPr sz="1800"/>
            </a:lvl5pPr>
            <a:lvl6pPr marR="0" lvl="5" algn="l" rtl="0">
              <a:lnSpc>
                <a:spcPct val="100000"/>
              </a:lnSpc>
              <a:spcBef>
                <a:spcPts val="0"/>
              </a:spcBef>
              <a:spcAft>
                <a:spcPts val="0"/>
              </a:spcAft>
              <a:buSzPts val="1400"/>
              <a:buNone/>
              <a:defRPr sz="1800"/>
            </a:lvl6pPr>
            <a:lvl7pPr marR="0" lvl="6" algn="l" rtl="0">
              <a:lnSpc>
                <a:spcPct val="100000"/>
              </a:lnSpc>
              <a:spcBef>
                <a:spcPts val="0"/>
              </a:spcBef>
              <a:spcAft>
                <a:spcPts val="0"/>
              </a:spcAft>
              <a:buSzPts val="1400"/>
              <a:buNone/>
              <a:defRPr sz="1800"/>
            </a:lvl7pPr>
            <a:lvl8pPr marR="0" lvl="7" algn="l" rtl="0">
              <a:lnSpc>
                <a:spcPct val="100000"/>
              </a:lnSpc>
              <a:spcBef>
                <a:spcPts val="0"/>
              </a:spcBef>
              <a:spcAft>
                <a:spcPts val="0"/>
              </a:spcAft>
              <a:buSzPts val="1400"/>
              <a:buNone/>
              <a:defRPr sz="1800"/>
            </a:lvl8pPr>
            <a:lvl9pPr marR="0" lvl="8" algn="l" rtl="0">
              <a:lnSpc>
                <a:spcPct val="100000"/>
              </a:lnSpc>
              <a:spcBef>
                <a:spcPts val="0"/>
              </a:spcBef>
              <a:spcAft>
                <a:spcPts val="0"/>
              </a:spcAft>
              <a:buSzPts val="1400"/>
              <a:buNone/>
              <a:defRPr sz="1800"/>
            </a:lvl9pPr>
          </a:lstStyle>
          <a:p>
            <a:endParaRPr/>
          </a:p>
        </p:txBody>
      </p:sp>
      <p:sp>
        <p:nvSpPr>
          <p:cNvPr id="221" name="Google Shape;221;g5e502fdbb7_1_242"/>
          <p:cNvSpPr txBox="1">
            <a:spLocks noGrp="1"/>
          </p:cNvSpPr>
          <p:nvPr>
            <p:ph type="body" idx="1"/>
          </p:nvPr>
        </p:nvSpPr>
        <p:spPr>
          <a:xfrm rot="5400000">
            <a:off x="1799399" y="-596075"/>
            <a:ext cx="5811900" cy="77343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22" name="Google Shape;222;g5e502fdbb7_1_24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3" name="Google Shape;223;g5e502fdbb7_1_24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4" name="Google Shape;224;g5e502fdbb7_1_2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831850" y="1709738"/>
            <a:ext cx="10515599" cy="2852737"/>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33" name="Google Shape;33;p36"/>
          <p:cNvSpPr txBox="1">
            <a:spLocks noGrp="1"/>
          </p:cNvSpPr>
          <p:nvPr>
            <p:ph type="body" idx="1"/>
          </p:nvPr>
        </p:nvSpPr>
        <p:spPr>
          <a:xfrm>
            <a:off x="831850" y="4589462"/>
            <a:ext cx="10515599" cy="1500187"/>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34" name="Google Shape;34;p36"/>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p3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36"/>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7" name="Google Shape;37;p36"/>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38" name="Google Shape;38;p36"/>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39" name="Google Shape;39;p36"/>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40" name="Google Shape;40;p36"/>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41" name="Google Shape;41;p36"/>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42" name="Google Shape;42;p36"/>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37"/>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45" name="Google Shape;45;p37"/>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6" name="Google Shape;46;p37"/>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7" name="Google Shape;47;p37"/>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3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37"/>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0" name="Google Shape;50;p37"/>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51" name="Google Shape;51;p37"/>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52" name="Google Shape;52;p37"/>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53" name="Google Shape;53;p37"/>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54" name="Google Shape;54;p37"/>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55" name="Google Shape;55;p37"/>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38"/>
          <p:cNvSpPr txBox="1">
            <a:spLocks noGrp="1"/>
          </p:cNvSpPr>
          <p:nvPr>
            <p:ph type="title"/>
          </p:nvPr>
        </p:nvSpPr>
        <p:spPr>
          <a:xfrm>
            <a:off x="839787" y="365125"/>
            <a:ext cx="10515599" cy="132556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58" name="Google Shape;58;p38"/>
          <p:cNvSpPr txBox="1">
            <a:spLocks noGrp="1"/>
          </p:cNvSpPr>
          <p:nvPr>
            <p:ph type="body" idx="1"/>
          </p:nvPr>
        </p:nvSpPr>
        <p:spPr>
          <a:xfrm>
            <a:off x="839787"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59" name="Google Shape;59;p38"/>
          <p:cNvSpPr txBox="1">
            <a:spLocks noGrp="1"/>
          </p:cNvSpPr>
          <p:nvPr>
            <p:ph type="body" idx="2"/>
          </p:nvPr>
        </p:nvSpPr>
        <p:spPr>
          <a:xfrm>
            <a:off x="839787" y="2505075"/>
            <a:ext cx="5157787" cy="368458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0" name="Google Shape;60;p38"/>
          <p:cNvSpPr txBox="1">
            <a:spLocks noGrp="1"/>
          </p:cNvSpPr>
          <p:nvPr>
            <p:ph type="body" idx="3"/>
          </p:nvPr>
        </p:nvSpPr>
        <p:spPr>
          <a:xfrm>
            <a:off x="6172200" y="1681163"/>
            <a:ext cx="5183187" cy="82391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61" name="Google Shape;61;p38"/>
          <p:cNvSpPr txBox="1">
            <a:spLocks noGrp="1"/>
          </p:cNvSpPr>
          <p:nvPr>
            <p:ph type="body" idx="4"/>
          </p:nvPr>
        </p:nvSpPr>
        <p:spPr>
          <a:xfrm>
            <a:off x="6172200" y="2505075"/>
            <a:ext cx="5183187" cy="3684588"/>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2" name="Google Shape;62;p38"/>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38"/>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5" name="Google Shape;65;p38"/>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66" name="Google Shape;66;p38"/>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67" name="Google Shape;67;p38"/>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68" name="Google Shape;68;p38"/>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69" name="Google Shape;69;p38"/>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70" name="Google Shape;70;p38"/>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39"/>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73" name="Google Shape;73;p39"/>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3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39"/>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6" name="Google Shape;76;p39"/>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77" name="Google Shape;77;p39"/>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78" name="Google Shape;78;p39"/>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79" name="Google Shape;79;p39"/>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80" name="Google Shape;80;p39"/>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81" name="Google Shape;81;p39"/>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4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40"/>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5" name="Google Shape;85;p40"/>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86" name="Google Shape;86;p40"/>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87" name="Google Shape;87;p40"/>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88" name="Google Shape;88;p40"/>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89" name="Google Shape;89;p40"/>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1/19/15</a:t>
            </a:r>
            <a:endParaRPr sz="1400" b="0" i="0" u="none" strike="noStrike" cap="none">
              <a:solidFill>
                <a:srgbClr val="000000"/>
              </a:solidFill>
              <a:latin typeface="Arial"/>
              <a:ea typeface="Arial"/>
              <a:cs typeface="Arial"/>
              <a:sym typeface="Arial"/>
            </a:endParaRPr>
          </a:p>
        </p:txBody>
      </p:sp>
      <p:sp>
        <p:nvSpPr>
          <p:cNvPr id="90" name="Google Shape;90;p40"/>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1"/>
        <p:cNvGrpSpPr/>
        <p:nvPr/>
      </p:nvGrpSpPr>
      <p:grpSpPr>
        <a:xfrm>
          <a:off x="0" y="0"/>
          <a:ext cx="0" cy="0"/>
          <a:chOff x="0" y="0"/>
          <a:chExt cx="0" cy="0"/>
        </a:xfrm>
      </p:grpSpPr>
      <p:sp>
        <p:nvSpPr>
          <p:cNvPr id="92" name="Google Shape;92;p41"/>
          <p:cNvSpPr txBox="1">
            <a:spLocks noGrp="1"/>
          </p:cNvSpPr>
          <p:nvPr>
            <p:ph type="title"/>
          </p:nvPr>
        </p:nvSpPr>
        <p:spPr>
          <a:xfrm>
            <a:off x="839787" y="457200"/>
            <a:ext cx="3932237" cy="1600199"/>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93" name="Google Shape;93;p41"/>
          <p:cNvSpPr txBox="1">
            <a:spLocks noGrp="1"/>
          </p:cNvSpPr>
          <p:nvPr>
            <p:ph type="body" idx="1"/>
          </p:nvPr>
        </p:nvSpPr>
        <p:spPr>
          <a:xfrm>
            <a:off x="5183187" y="987425"/>
            <a:ext cx="6172199" cy="4873624"/>
          </a:xfrm>
          <a:prstGeom prst="rect">
            <a:avLst/>
          </a:prstGeom>
          <a:noFill/>
          <a:ln>
            <a:noFill/>
          </a:ln>
        </p:spPr>
        <p:txBody>
          <a:bodyPr spcFirstLastPara="1" wrap="square" lIns="91425" tIns="91425" rIns="91425" bIns="91425" anchor="t" anchorCtr="0">
            <a:noAutofit/>
          </a:bodyPr>
          <a:lstStyle>
            <a:lvl1pPr marL="457200" marR="0" lvl="0"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4" name="Google Shape;94;p41"/>
          <p:cNvSpPr txBox="1">
            <a:spLocks noGrp="1"/>
          </p:cNvSpPr>
          <p:nvPr>
            <p:ph type="body" idx="2"/>
          </p:nvPr>
        </p:nvSpPr>
        <p:spPr>
          <a:xfrm>
            <a:off x="839787"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95" name="Google Shape;95;p41"/>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Google Shape;96;p4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Google Shape;97;p41"/>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839787" y="457200"/>
            <a:ext cx="3932237" cy="1600199"/>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00"/>
            </a:lvl2pPr>
            <a:lvl3pPr marR="0" lvl="2" algn="l">
              <a:lnSpc>
                <a:spcPct val="100000"/>
              </a:lnSpc>
              <a:spcBef>
                <a:spcPts val="0"/>
              </a:spcBef>
              <a:spcAft>
                <a:spcPts val="0"/>
              </a:spcAft>
              <a:buSzPts val="1400"/>
              <a:buNone/>
              <a:defRPr sz="1800"/>
            </a:lvl3pPr>
            <a:lvl4pPr marR="0" lvl="3" algn="l">
              <a:lnSpc>
                <a:spcPct val="100000"/>
              </a:lnSpc>
              <a:spcBef>
                <a:spcPts val="0"/>
              </a:spcBef>
              <a:spcAft>
                <a:spcPts val="0"/>
              </a:spcAft>
              <a:buSzPts val="1400"/>
              <a:buNone/>
              <a:defRPr sz="1800"/>
            </a:lvl4pPr>
            <a:lvl5pPr marR="0" lvl="4" algn="l">
              <a:lnSpc>
                <a:spcPct val="100000"/>
              </a:lnSpc>
              <a:spcBef>
                <a:spcPts val="0"/>
              </a:spcBef>
              <a:spcAft>
                <a:spcPts val="0"/>
              </a:spcAft>
              <a:buSzPts val="1400"/>
              <a:buNone/>
              <a:defRPr sz="1800"/>
            </a:lvl5pPr>
            <a:lvl6pPr marR="0" lvl="5" algn="l">
              <a:lnSpc>
                <a:spcPct val="100000"/>
              </a:lnSpc>
              <a:spcBef>
                <a:spcPts val="0"/>
              </a:spcBef>
              <a:spcAft>
                <a:spcPts val="0"/>
              </a:spcAft>
              <a:buSzPts val="1400"/>
              <a:buNone/>
              <a:defRPr sz="1800"/>
            </a:lvl6pPr>
            <a:lvl7pPr marR="0" lvl="6" algn="l">
              <a:lnSpc>
                <a:spcPct val="100000"/>
              </a:lnSpc>
              <a:spcBef>
                <a:spcPts val="0"/>
              </a:spcBef>
              <a:spcAft>
                <a:spcPts val="0"/>
              </a:spcAft>
              <a:buSzPts val="1400"/>
              <a:buNone/>
              <a:defRPr sz="1800"/>
            </a:lvl7pPr>
            <a:lvl8pPr marR="0" lvl="7" algn="l">
              <a:lnSpc>
                <a:spcPct val="100000"/>
              </a:lnSpc>
              <a:spcBef>
                <a:spcPts val="0"/>
              </a:spcBef>
              <a:spcAft>
                <a:spcPts val="0"/>
              </a:spcAft>
              <a:buSzPts val="1400"/>
              <a:buNone/>
              <a:defRPr sz="1800"/>
            </a:lvl8pPr>
            <a:lvl9pPr marR="0" lvl="8" algn="l">
              <a:lnSpc>
                <a:spcPct val="100000"/>
              </a:lnSpc>
              <a:spcBef>
                <a:spcPts val="0"/>
              </a:spcBef>
              <a:spcAft>
                <a:spcPts val="0"/>
              </a:spcAft>
              <a:buSzPts val="1400"/>
              <a:buNone/>
              <a:defRPr sz="1800"/>
            </a:lvl9pPr>
          </a:lstStyle>
          <a:p>
            <a:endParaRPr/>
          </a:p>
        </p:txBody>
      </p:sp>
      <p:sp>
        <p:nvSpPr>
          <p:cNvPr id="100" name="Google Shape;100;p42"/>
          <p:cNvSpPr>
            <a:spLocks noGrp="1"/>
          </p:cNvSpPr>
          <p:nvPr>
            <p:ph type="pic" idx="2"/>
          </p:nvPr>
        </p:nvSpPr>
        <p:spPr>
          <a:xfrm>
            <a:off x="5183187" y="987425"/>
            <a:ext cx="6172199" cy="4873624"/>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01" name="Google Shape;101;p42"/>
          <p:cNvSpPr txBox="1">
            <a:spLocks noGrp="1"/>
          </p:cNvSpPr>
          <p:nvPr>
            <p:ph type="body" idx="1"/>
          </p:nvPr>
        </p:nvSpPr>
        <p:spPr>
          <a:xfrm>
            <a:off x="839787"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102" name="Google Shape;102;p42"/>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4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Google Shape;104;p42"/>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5"/>
            <a:ext cx="10515599" cy="4351338"/>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 name="Google Shape;12;p33"/>
          <p:cNvSpPr txBox="1"/>
          <p:nvPr/>
        </p:nvSpPr>
        <p:spPr>
          <a:xfrm>
            <a:off x="1388500" y="6328100"/>
            <a:ext cx="9811200" cy="4698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7"/>
        <p:cNvGrpSpPr/>
        <p:nvPr/>
      </p:nvGrpSpPr>
      <p:grpSpPr>
        <a:xfrm>
          <a:off x="0" y="0"/>
          <a:ext cx="0" cy="0"/>
          <a:chOff x="0" y="0"/>
          <a:chExt cx="0" cy="0"/>
        </a:xfrm>
      </p:grpSpPr>
      <p:sp>
        <p:nvSpPr>
          <p:cNvPr id="118" name="Google Shape;118;g5e502fdbb7_1_140"/>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9" name="Google Shape;119;g5e502fdbb7_1_140"/>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0" name="Google Shape;120;g5e502fdbb7_1_140"/>
          <p:cNvSpPr txBox="1"/>
          <p:nvPr/>
        </p:nvSpPr>
        <p:spPr>
          <a:xfrm>
            <a:off x="1388500" y="6328100"/>
            <a:ext cx="9811200" cy="469800"/>
          </a:xfrm>
          <a:prstGeom prst="rect">
            <a:avLst/>
          </a:prstGeom>
          <a:noFill/>
          <a:ln>
            <a:noFill/>
          </a:ln>
        </p:spPr>
        <p:txBody>
          <a:bodyPr spcFirstLastPara="1" wrap="square" lIns="91425" tIns="91425" rIns="91425" bIns="91425" anchor="ctr" anchorCtr="0">
            <a:noAutofit/>
          </a:bodyPr>
          <a:lstStyle/>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This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material</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is</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based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upon</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work</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supported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by</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Engineering</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Science</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Foundation of Dayton under</a:t>
            </a:r>
            <a:r>
              <a:rPr lang="en-US" sz="950" b="0" i="0" u="none" strike="noStrike" cap="none">
                <a:solidFill>
                  <a:schemeClr val="dk1"/>
                </a:solidFill>
                <a:latin typeface="Times New Roman"/>
                <a:ea typeface="Times New Roman"/>
                <a:cs typeface="Times New Roman"/>
                <a:sym typeface="Times New Roman"/>
              </a:rPr>
              <a:t> </a:t>
            </a:r>
            <a:endParaRPr sz="950" b="0" i="0" u="none" strike="noStrike" cap="none">
              <a:solidFill>
                <a:schemeClr val="dk1"/>
              </a:solidFill>
              <a:latin typeface="Times New Roman"/>
              <a:ea typeface="Times New Roman"/>
              <a:cs typeface="Times New Roman"/>
              <a:sym typeface="Times New Roman"/>
            </a:endParaRPr>
          </a:p>
          <a:p>
            <a:pPr marL="459105" marR="83185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1"/>
                </a:solidFill>
                <a:latin typeface="Times New Roman"/>
                <a:ea typeface="Times New Roman"/>
                <a:cs typeface="Times New Roman"/>
                <a:sym typeface="Times New Roman"/>
              </a:rPr>
              <a:t>Grant</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No.</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AD2018-0001</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and</a:t>
            </a:r>
            <a:r>
              <a:rPr lang="en-US" sz="950" b="0" i="0" u="none" strike="noStrike" cap="none">
                <a:solidFill>
                  <a:schemeClr val="dk1"/>
                </a:solidFill>
                <a:latin typeface="Times New Roman"/>
                <a:ea typeface="Times New Roman"/>
                <a:cs typeface="Times New Roman"/>
                <a:sym typeface="Times New Roman"/>
              </a:rPr>
              <a:t> </a:t>
            </a:r>
            <a:r>
              <a:rPr lang="en-US" sz="950" b="0" i="1" u="none" strike="noStrike" cap="none">
                <a:solidFill>
                  <a:schemeClr val="dk1"/>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discovere.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4.png"/><Relationship Id="rId7"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9.jpeg"/><Relationship Id="rId11" Type="http://schemas.openxmlformats.org/officeDocument/2006/relationships/image" Target="../media/image1.png"/><Relationship Id="rId5" Type="http://schemas.openxmlformats.org/officeDocument/2006/relationships/image" Target="../media/image16.jpeg"/><Relationship Id="rId10" Type="http://schemas.openxmlformats.org/officeDocument/2006/relationships/image" Target="../media/image17.png"/><Relationship Id="rId4" Type="http://schemas.openxmlformats.org/officeDocument/2006/relationships/image" Target="../media/image15.jpeg"/><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6.jpeg"/><Relationship Id="rId11" Type="http://schemas.openxmlformats.org/officeDocument/2006/relationships/image" Target="../media/image17.png"/><Relationship Id="rId5" Type="http://schemas.openxmlformats.org/officeDocument/2006/relationships/image" Target="../media/image15.jpeg"/><Relationship Id="rId10" Type="http://schemas.openxmlformats.org/officeDocument/2006/relationships/image" Target="../media/image12.jpeg"/><Relationship Id="rId4" Type="http://schemas.openxmlformats.org/officeDocument/2006/relationships/image" Target="../media/image14.png"/><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6.jpeg"/><Relationship Id="rId11" Type="http://schemas.openxmlformats.org/officeDocument/2006/relationships/image" Target="../media/image17.png"/><Relationship Id="rId5" Type="http://schemas.openxmlformats.org/officeDocument/2006/relationships/image" Target="../media/image15.jpeg"/><Relationship Id="rId10" Type="http://schemas.openxmlformats.org/officeDocument/2006/relationships/image" Target="../media/image12.jpeg"/><Relationship Id="rId4" Type="http://schemas.openxmlformats.org/officeDocument/2006/relationships/image" Target="../media/image14.png"/><Relationship Id="rId9"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hyperlink" Target="http://www.wistatefair.com/wp/mobile-amusement-ride-and-game-operator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images.businessweek.com/ss/09/12/1210_best_internship_companies/5.htm" TargetMode="External"/><Relationship Id="rId4" Type="http://schemas.openxmlformats.org/officeDocument/2006/relationships/image" Target="../media/image3.jpeg"/><Relationship Id="rId9" Type="http://schemas.openxmlformats.org/officeDocument/2006/relationships/hyperlink" Target="http://www.gettyimages.com/detail/photo/doctor-and-nurses-taking-care-of-patient-royalty-free-image/dv41810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8.jpe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7.jpeg"/><Relationship Id="rId7"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3.jpeg"/><Relationship Id="rId10" Type="http://schemas.openxmlformats.org/officeDocument/2006/relationships/image" Target="../media/image1.png"/><Relationship Id="rId4" Type="http://schemas.openxmlformats.org/officeDocument/2006/relationships/image" Target="../media/image8.jpeg"/><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engineeringmessages.org/" TargetMode="Externa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hyperlink" Target="http://teachers.egfi-k12.org/3-little-pigs/" TargetMode="External"/><Relationship Id="rId7" Type="http://schemas.openxmlformats.org/officeDocument/2006/relationships/hyperlink" Target="http://www.discovere.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1.png"/><Relationship Id="rId4" Type="http://schemas.openxmlformats.org/officeDocument/2006/relationships/hyperlink" Target="http://education.ohio.gov/Topics/Ohio-s-New-Learning-Standards/Ohios-New-Learning-Standard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7" name="Picture 6" descr="Logo, company name&#10;&#10;Description automatically generated">
            <a:extLst>
              <a:ext uri="{FF2B5EF4-FFF2-40B4-BE49-F238E27FC236}">
                <a16:creationId xmlns:a16="http://schemas.microsoft.com/office/drawing/2014/main" id="{0C0D8103-671E-DD45-916C-F36F2BCE14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
        <p:nvSpPr>
          <p:cNvPr id="13" name="Shape 116">
            <a:extLst>
              <a:ext uri="{FF2B5EF4-FFF2-40B4-BE49-F238E27FC236}">
                <a16:creationId xmlns:a16="http://schemas.microsoft.com/office/drawing/2014/main" id="{4EE1E222-FF5E-DD47-AEC9-C02D20D283D4}"/>
              </a:ext>
            </a:extLst>
          </p:cNvPr>
          <p:cNvSpPr txBox="1">
            <a:spLocks noGrp="1"/>
          </p:cNvSpPr>
          <p:nvPr>
            <p:ph type="subTitle" idx="1"/>
          </p:nvPr>
        </p:nvSpPr>
        <p:spPr>
          <a:xfrm>
            <a:off x="1488323" y="4098039"/>
            <a:ext cx="5794799" cy="822017"/>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5400" b="1" u="none" strike="noStrike" cap="none" baseline="0" dirty="0">
                <a:solidFill>
                  <a:schemeClr val="dk1"/>
                </a:solidFill>
                <a:latin typeface="Calibri"/>
                <a:ea typeface="Calibri"/>
                <a:cs typeface="Calibri"/>
                <a:sym typeface="Calibri"/>
              </a:rPr>
              <a:t>If I Built a House</a:t>
            </a:r>
          </a:p>
        </p:txBody>
      </p:sp>
      <p:sp>
        <p:nvSpPr>
          <p:cNvPr id="15" name="Shape 118">
            <a:extLst>
              <a:ext uri="{FF2B5EF4-FFF2-40B4-BE49-F238E27FC236}">
                <a16:creationId xmlns:a16="http://schemas.microsoft.com/office/drawing/2014/main" id="{F3C8DC6B-93B6-9940-BAEF-4C7BA83F21E8}"/>
              </a:ext>
            </a:extLst>
          </p:cNvPr>
          <p:cNvSpPr/>
          <p:nvPr/>
        </p:nvSpPr>
        <p:spPr>
          <a:xfrm>
            <a:off x="8199581" y="5678097"/>
            <a:ext cx="1830626"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dirty="0">
                <a:solidFill>
                  <a:schemeClr val="hlink"/>
                </a:solidFill>
                <a:latin typeface="arial"/>
                <a:ea typeface="arial"/>
                <a:cs typeface="arial"/>
                <a:sym typeface="arial"/>
                <a:hlinkClick r:id="rId4"/>
              </a:rPr>
              <a:t>www.discovere.org</a:t>
            </a:r>
            <a:r>
              <a:rPr lang="en-US" sz="800" b="0" i="0" u="none" strike="noStrike" cap="none" baseline="0" dirty="0">
                <a:solidFill>
                  <a:srgbClr val="7D7D7D"/>
                </a:solidFill>
                <a:latin typeface="arial"/>
                <a:ea typeface="arial"/>
                <a:cs typeface="arial"/>
                <a:sym typeface="arial"/>
              </a:rPr>
              <a:t> </a:t>
            </a:r>
          </a:p>
        </p:txBody>
      </p:sp>
      <p:sp>
        <p:nvSpPr>
          <p:cNvPr id="16" name="Shape 119">
            <a:extLst>
              <a:ext uri="{FF2B5EF4-FFF2-40B4-BE49-F238E27FC236}">
                <a16:creationId xmlns:a16="http://schemas.microsoft.com/office/drawing/2014/main" id="{02D5B71E-09C0-0C4E-851E-14D57E08640F}"/>
              </a:ext>
            </a:extLst>
          </p:cNvPr>
          <p:cNvSpPr txBox="1"/>
          <p:nvPr/>
        </p:nvSpPr>
        <p:spPr>
          <a:xfrm>
            <a:off x="560290" y="1619394"/>
            <a:ext cx="7650866" cy="1915499"/>
          </a:xfrm>
          <a:prstGeom prst="rect">
            <a:avLst/>
          </a:prstGeom>
          <a:noFill/>
          <a:ln>
            <a:noFill/>
          </a:ln>
        </p:spPr>
        <p:txBody>
          <a:bodyPr lIns="91425" tIns="45700" rIns="91425" bIns="45700" anchor="b" anchorCtr="0">
            <a:noAutofit/>
          </a:bodyPr>
          <a:lstStyle/>
          <a:p>
            <a:pPr marL="0" marR="0" lvl="0" indent="0" algn="ctr" rtl="0">
              <a:lnSpc>
                <a:spcPct val="140000"/>
              </a:lnSpc>
              <a:spcBef>
                <a:spcPts val="0"/>
              </a:spcBef>
              <a:spcAft>
                <a:spcPts val="1400"/>
              </a:spcAft>
              <a:buClr>
                <a:schemeClr val="dk1"/>
              </a:buClr>
              <a:buSzPct val="25000"/>
              <a:buFont typeface="Calibri"/>
              <a:buNone/>
            </a:pPr>
            <a:r>
              <a:rPr lang="en-US" sz="4400" b="1" i="0" u="none" strike="noStrike" cap="none" baseline="0" dirty="0">
                <a:solidFill>
                  <a:schemeClr val="dk1"/>
                </a:solidFill>
                <a:latin typeface="Calibri"/>
                <a:ea typeface="Calibri"/>
                <a:cs typeface="Calibri"/>
                <a:sym typeface="Calibri"/>
              </a:rPr>
              <a:t>TURNING IDEAS INTO REALITY:</a:t>
            </a:r>
            <a:br>
              <a:rPr lang="en-US" sz="3950" b="1" i="0" u="none" strike="noStrike" cap="none" baseline="0" dirty="0">
                <a:solidFill>
                  <a:schemeClr val="dk1"/>
                </a:solidFill>
                <a:latin typeface="Calibri"/>
                <a:ea typeface="Calibri"/>
                <a:cs typeface="Calibri"/>
                <a:sym typeface="Calibri"/>
              </a:rPr>
            </a:br>
            <a:r>
              <a:rPr lang="en-US" sz="4150" b="1" i="0" u="none" strike="noStrike" cap="none" baseline="0" dirty="0">
                <a:solidFill>
                  <a:schemeClr val="dk1"/>
                </a:solidFill>
                <a:latin typeface="Calibri"/>
                <a:ea typeface="Calibri"/>
                <a:cs typeface="Calibri"/>
                <a:sym typeface="Calibri"/>
              </a:rPr>
              <a:t>ENGINEERING A BETTER WORLD</a:t>
            </a:r>
          </a:p>
        </p:txBody>
      </p:sp>
      <p:pic>
        <p:nvPicPr>
          <p:cNvPr id="9" name="Shape 117">
            <a:extLst>
              <a:ext uri="{FF2B5EF4-FFF2-40B4-BE49-F238E27FC236}">
                <a16:creationId xmlns:a16="http://schemas.microsoft.com/office/drawing/2014/main" id="{4AB0CCE5-EC40-F84E-AAE1-CEFC54F53648}"/>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132186" y="1338393"/>
            <a:ext cx="3356713" cy="4182729"/>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A364549F-9413-8C45-87FA-95EBF56057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
        <p:nvSpPr>
          <p:cNvPr id="12" name="Shape 211">
            <a:extLst>
              <a:ext uri="{FF2B5EF4-FFF2-40B4-BE49-F238E27FC236}">
                <a16:creationId xmlns:a16="http://schemas.microsoft.com/office/drawing/2014/main" id="{3820F6F7-31DC-6D49-847A-2AF46764B0DD}"/>
              </a:ext>
            </a:extLst>
          </p:cNvPr>
          <p:cNvSpPr txBox="1">
            <a:spLocks/>
          </p:cNvSpPr>
          <p:nvPr/>
        </p:nvSpPr>
        <p:spPr>
          <a:xfrm>
            <a:off x="452376" y="153249"/>
            <a:ext cx="10515599" cy="132556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25000"/>
            </a:pPr>
            <a:r>
              <a:rPr lang="en-US" sz="5400" b="1" dirty="0">
                <a:solidFill>
                  <a:schemeClr val="dk1"/>
                </a:solidFill>
                <a:latin typeface="Calibri"/>
                <a:ea typeface="Calibri"/>
                <a:cs typeface="Calibri"/>
                <a:sym typeface="Calibri"/>
              </a:rPr>
              <a:t>Engineering Design Process</a:t>
            </a:r>
          </a:p>
        </p:txBody>
      </p:sp>
      <p:sp>
        <p:nvSpPr>
          <p:cNvPr id="14" name="Shape 213">
            <a:extLst>
              <a:ext uri="{FF2B5EF4-FFF2-40B4-BE49-F238E27FC236}">
                <a16:creationId xmlns:a16="http://schemas.microsoft.com/office/drawing/2014/main" id="{443F5939-F7D5-A04E-97AE-2C178A89E74E}"/>
              </a:ext>
            </a:extLst>
          </p:cNvPr>
          <p:cNvSpPr/>
          <p:nvPr/>
        </p:nvSpPr>
        <p:spPr>
          <a:xfrm>
            <a:off x="5665832" y="1796032"/>
            <a:ext cx="6096000" cy="4039566"/>
          </a:xfrm>
          <a:prstGeom prst="rect">
            <a:avLst/>
          </a:prstGeom>
          <a:noFill/>
          <a:ln>
            <a:noFill/>
          </a:ln>
        </p:spPr>
        <p:txBody>
          <a:bodyPr lIns="91425" tIns="45700" rIns="91425" bIns="45700" anchor="t" anchorCtr="0">
            <a:noAutofit/>
          </a:bodyPr>
          <a:lstStyle/>
          <a:p>
            <a:pPr marL="0" marR="0" lvl="0" indent="0" algn="l" rtl="0">
              <a:spcBef>
                <a:spcPts val="0"/>
              </a:spcBef>
              <a:spcAft>
                <a:spcPts val="1500"/>
              </a:spcAft>
              <a:buSzPct val="25000"/>
              <a:buNone/>
            </a:pPr>
            <a:r>
              <a:rPr lang="en-US" sz="1800" b="1" i="0" u="none" strike="noStrike" cap="none" baseline="0" dirty="0">
                <a:solidFill>
                  <a:srgbClr val="474747"/>
                </a:solidFill>
                <a:latin typeface="Calibri" panose="020F0502020204030204" pitchFamily="34" charset="0"/>
                <a:cs typeface="Calibri" panose="020F0502020204030204" pitchFamily="34" charset="0"/>
                <a:sym typeface="Arial"/>
              </a:rPr>
              <a:t>ASK: </a:t>
            </a:r>
            <a:r>
              <a:rPr lang="en-US" sz="1800" b="0" i="0" u="none" strike="noStrike" cap="none" baseline="0" dirty="0">
                <a:solidFill>
                  <a:srgbClr val="474747"/>
                </a:solidFill>
                <a:latin typeface="Calibri" panose="020F0502020204030204" pitchFamily="34" charset="0"/>
                <a:cs typeface="Calibri" panose="020F0502020204030204" pitchFamily="34" charset="0"/>
                <a:sym typeface="Arial"/>
              </a:rPr>
              <a:t>What is the problem? How have others approached it? What are your constraints?</a:t>
            </a:r>
          </a:p>
          <a:p>
            <a:pPr marL="0" marR="0" lvl="0" indent="0" algn="l" rtl="0">
              <a:spcBef>
                <a:spcPts val="0"/>
              </a:spcBef>
              <a:spcAft>
                <a:spcPts val="1500"/>
              </a:spcAft>
              <a:buSzPct val="25000"/>
              <a:buNone/>
            </a:pPr>
            <a:r>
              <a:rPr lang="en-US" sz="1800" b="1" i="0" u="none" strike="noStrike" cap="none" baseline="0" dirty="0">
                <a:solidFill>
                  <a:srgbClr val="474747"/>
                </a:solidFill>
                <a:latin typeface="Calibri" panose="020F0502020204030204" pitchFamily="34" charset="0"/>
                <a:cs typeface="Calibri" panose="020F0502020204030204" pitchFamily="34" charset="0"/>
                <a:sym typeface="Arial"/>
              </a:rPr>
              <a:t>IMAGINE: </a:t>
            </a:r>
            <a:r>
              <a:rPr lang="en-US" sz="1800" b="0" i="0" u="none" strike="noStrike" cap="none" baseline="0" dirty="0">
                <a:solidFill>
                  <a:srgbClr val="474747"/>
                </a:solidFill>
                <a:latin typeface="Calibri" panose="020F0502020204030204" pitchFamily="34" charset="0"/>
                <a:cs typeface="Calibri" panose="020F0502020204030204" pitchFamily="34" charset="0"/>
                <a:sym typeface="Arial"/>
              </a:rPr>
              <a:t>What are some solutions? Brainstorm ideas. Choose the best one.</a:t>
            </a:r>
          </a:p>
          <a:p>
            <a:pPr marL="0" marR="0" lvl="0" indent="0" algn="l" rtl="0">
              <a:spcBef>
                <a:spcPts val="0"/>
              </a:spcBef>
              <a:spcAft>
                <a:spcPts val="1500"/>
              </a:spcAft>
              <a:buSzPct val="25000"/>
              <a:buNone/>
            </a:pPr>
            <a:r>
              <a:rPr lang="en-US" sz="1800" b="1" i="0" u="none" strike="noStrike" cap="none" baseline="0" dirty="0">
                <a:solidFill>
                  <a:srgbClr val="474747"/>
                </a:solidFill>
                <a:latin typeface="Calibri" panose="020F0502020204030204" pitchFamily="34" charset="0"/>
                <a:cs typeface="Calibri" panose="020F0502020204030204" pitchFamily="34" charset="0"/>
                <a:sym typeface="Arial"/>
              </a:rPr>
              <a:t>PLAN: </a:t>
            </a:r>
            <a:r>
              <a:rPr lang="en-US" sz="1800" b="0" i="0" u="none" strike="noStrike" cap="none" baseline="0" dirty="0">
                <a:solidFill>
                  <a:srgbClr val="474747"/>
                </a:solidFill>
                <a:latin typeface="Calibri" panose="020F0502020204030204" pitchFamily="34" charset="0"/>
                <a:cs typeface="Calibri" panose="020F0502020204030204" pitchFamily="34" charset="0"/>
                <a:sym typeface="Arial"/>
              </a:rPr>
              <a:t>Draw a diagram. Make lists of materials you will need.</a:t>
            </a:r>
          </a:p>
          <a:p>
            <a:pPr marL="0" marR="0" lvl="0" indent="0" algn="l" rtl="0">
              <a:spcBef>
                <a:spcPts val="0"/>
              </a:spcBef>
              <a:spcAft>
                <a:spcPts val="1500"/>
              </a:spcAft>
              <a:buSzPct val="25000"/>
              <a:buNone/>
            </a:pPr>
            <a:r>
              <a:rPr lang="en-US" sz="1800" b="1" i="0" u="none" strike="noStrike" cap="none" baseline="0" dirty="0">
                <a:solidFill>
                  <a:srgbClr val="474747"/>
                </a:solidFill>
                <a:latin typeface="Calibri" panose="020F0502020204030204" pitchFamily="34" charset="0"/>
                <a:cs typeface="Calibri" panose="020F0502020204030204" pitchFamily="34" charset="0"/>
                <a:sym typeface="Arial"/>
              </a:rPr>
              <a:t>CREATE: </a:t>
            </a:r>
            <a:r>
              <a:rPr lang="en-US" sz="1800" b="0" i="0" u="none" strike="noStrike" cap="none" baseline="0" dirty="0">
                <a:solidFill>
                  <a:srgbClr val="474747"/>
                </a:solidFill>
                <a:latin typeface="Calibri" panose="020F0502020204030204" pitchFamily="34" charset="0"/>
                <a:cs typeface="Calibri" panose="020F0502020204030204" pitchFamily="34" charset="0"/>
                <a:sym typeface="Arial"/>
              </a:rPr>
              <a:t>Follow your plan and create something. Test it out!</a:t>
            </a:r>
          </a:p>
          <a:p>
            <a:pPr marL="0" marR="0" lvl="0" indent="0" algn="l" rtl="0">
              <a:spcBef>
                <a:spcPts val="0"/>
              </a:spcBef>
              <a:spcAft>
                <a:spcPts val="1500"/>
              </a:spcAft>
              <a:buSzPct val="25000"/>
              <a:buNone/>
            </a:pPr>
            <a:r>
              <a:rPr lang="en-US" sz="1800" b="1" i="0" u="none" strike="noStrike" cap="none" baseline="0" dirty="0">
                <a:solidFill>
                  <a:srgbClr val="474747"/>
                </a:solidFill>
                <a:latin typeface="Calibri" panose="020F0502020204030204" pitchFamily="34" charset="0"/>
                <a:cs typeface="Calibri" panose="020F0502020204030204" pitchFamily="34" charset="0"/>
                <a:sym typeface="Arial"/>
              </a:rPr>
              <a:t>IMPROVE: </a:t>
            </a:r>
            <a:r>
              <a:rPr lang="en-US" sz="1800" b="0" i="0" u="none" strike="noStrike" cap="none" baseline="0" dirty="0">
                <a:solidFill>
                  <a:srgbClr val="474747"/>
                </a:solidFill>
                <a:latin typeface="Calibri" panose="020F0502020204030204" pitchFamily="34" charset="0"/>
                <a:cs typeface="Calibri" panose="020F0502020204030204" pitchFamily="34" charset="0"/>
                <a:sym typeface="Arial"/>
              </a:rPr>
              <a:t>What works? What doesn't? What could work better? Modify your designs to make it better. Test it out!</a:t>
            </a:r>
          </a:p>
          <a:p>
            <a:pPr marL="0" marR="0" lvl="0" indent="0" algn="l" rtl="0">
              <a:spcBef>
                <a:spcPts val="0"/>
              </a:spcBef>
              <a:spcAft>
                <a:spcPts val="1500"/>
              </a:spcAft>
              <a:buSzPct val="25000"/>
              <a:buNone/>
            </a:pPr>
            <a:endParaRPr lang="en-US" sz="800" b="0" i="0" u="none" strike="noStrike" cap="none" baseline="0" dirty="0">
              <a:solidFill>
                <a:srgbClr val="474747"/>
              </a:solidFill>
              <a:latin typeface="Arial"/>
              <a:ea typeface="Arial"/>
              <a:cs typeface="Arial"/>
              <a:sym typeface="Arial"/>
            </a:endParaRPr>
          </a:p>
          <a:p>
            <a:pPr marL="0" marR="0" lvl="0" indent="0" algn="l" rtl="0">
              <a:spcBef>
                <a:spcPts val="0"/>
              </a:spcBef>
              <a:spcAft>
                <a:spcPts val="1500"/>
              </a:spcAft>
              <a:buSzPct val="25000"/>
              <a:buNone/>
            </a:pPr>
            <a:endParaRPr lang="en-US" sz="800" dirty="0">
              <a:solidFill>
                <a:srgbClr val="474747"/>
              </a:solidFill>
            </a:endParaRPr>
          </a:p>
          <a:p>
            <a:pPr marL="0" marR="0" lvl="0" indent="0" algn="l" rtl="0">
              <a:spcBef>
                <a:spcPts val="0"/>
              </a:spcBef>
              <a:spcAft>
                <a:spcPts val="1500"/>
              </a:spcAft>
              <a:buSzPct val="25000"/>
              <a:buNone/>
            </a:pPr>
            <a:r>
              <a:rPr lang="en-US" sz="800" b="0" i="0" u="none" strike="noStrike" cap="none" baseline="0" dirty="0" err="1">
                <a:solidFill>
                  <a:srgbClr val="474747"/>
                </a:solidFill>
                <a:latin typeface="Arial"/>
                <a:ea typeface="Arial"/>
                <a:cs typeface="Arial"/>
                <a:sym typeface="Arial"/>
              </a:rPr>
              <a:t>www.teachengineering.org</a:t>
            </a:r>
            <a:endParaRPr lang="en-US" sz="800" b="0" i="0" u="none" strike="noStrike" cap="none" baseline="0" dirty="0">
              <a:solidFill>
                <a:srgbClr val="474747"/>
              </a:solidFill>
              <a:latin typeface="Arial"/>
              <a:ea typeface="Arial"/>
              <a:cs typeface="Arial"/>
              <a:sym typeface="Arial"/>
            </a:endParaRPr>
          </a:p>
        </p:txBody>
      </p:sp>
      <p:pic>
        <p:nvPicPr>
          <p:cNvPr id="7" name="Shape 212">
            <a:extLst>
              <a:ext uri="{FF2B5EF4-FFF2-40B4-BE49-F238E27FC236}">
                <a16:creationId xmlns:a16="http://schemas.microsoft.com/office/drawing/2014/main" id="{93824887-704F-9049-BD08-E9580DA4223C}"/>
              </a:ext>
            </a:extLst>
          </p:cNvPr>
          <p:cNvPicPr preferRelativeResize="0"/>
          <p:nvPr/>
        </p:nvPicPr>
        <p:blipFill rotWithShape="1">
          <a:blip r:embed="rId4">
            <a:alphaModFix/>
          </a:blip>
          <a:srcRect/>
          <a:stretch/>
        </p:blipFill>
        <p:spPr>
          <a:xfrm>
            <a:off x="579120" y="1569838"/>
            <a:ext cx="4808039" cy="4295462"/>
          </a:xfrm>
          <a:prstGeom prst="rect">
            <a:avLst/>
          </a:prstGeom>
          <a:noFill/>
          <a:ln>
            <a:noFill/>
          </a:ln>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g5e502fdbb7_0_121" title="decorative 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53120" y="1165159"/>
            <a:ext cx="2264775" cy="2121050"/>
          </a:xfrm>
          <a:prstGeom prst="rect">
            <a:avLst/>
          </a:prstGeom>
          <a:noFill/>
          <a:ln>
            <a:noFill/>
          </a:ln>
        </p:spPr>
      </p:pic>
      <p:sp>
        <p:nvSpPr>
          <p:cNvPr id="328" name="Google Shape;328;g5e502fdbb7_0_121"/>
          <p:cNvSpPr txBox="1">
            <a:spLocks noGrp="1"/>
          </p:cNvSpPr>
          <p:nvPr>
            <p:ph type="title"/>
          </p:nvPr>
        </p:nvSpPr>
        <p:spPr>
          <a:xfrm>
            <a:off x="455689" y="357217"/>
            <a:ext cx="11823300" cy="91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dirty="0">
                <a:solidFill>
                  <a:schemeClr val="dk1"/>
                </a:solidFill>
                <a:latin typeface="Calibri"/>
                <a:ea typeface="Calibri"/>
                <a:cs typeface="Calibri"/>
                <a:sym typeface="Calibri"/>
              </a:rPr>
              <a:t>Engineering Design Process -Ask</a:t>
            </a:r>
            <a:endParaRPr dirty="0"/>
          </a:p>
        </p:txBody>
      </p:sp>
      <p:sp>
        <p:nvSpPr>
          <p:cNvPr id="329" name="Google Shape;329;g5e502fdbb7_0_121"/>
          <p:cNvSpPr txBox="1">
            <a:spLocks noGrp="1"/>
          </p:cNvSpPr>
          <p:nvPr>
            <p:ph type="body" idx="1"/>
          </p:nvPr>
        </p:nvSpPr>
        <p:spPr>
          <a:xfrm>
            <a:off x="601687" y="1186430"/>
            <a:ext cx="7555342" cy="2895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sz="3000" b="0" i="0" u="sng" strike="noStrike" cap="none" dirty="0">
                <a:solidFill>
                  <a:srgbClr val="000000"/>
                </a:solidFill>
                <a:latin typeface="Calibri"/>
                <a:ea typeface="Calibri"/>
                <a:cs typeface="Calibri"/>
                <a:sym typeface="Calibri"/>
              </a:rPr>
              <a:t>Ask</a:t>
            </a:r>
            <a:r>
              <a:rPr lang="en-US" sz="3000" b="0" i="0" u="none" strike="noStrike" cap="none" dirty="0">
                <a:solidFill>
                  <a:srgbClr val="000000"/>
                </a:solidFill>
                <a:latin typeface="Calibri"/>
                <a:ea typeface="Calibri"/>
                <a:cs typeface="Calibri"/>
                <a:sym typeface="Calibri"/>
              </a:rPr>
              <a:t> yourself:</a:t>
            </a:r>
            <a:endParaRPr sz="3000" dirty="0"/>
          </a:p>
          <a:p>
            <a:pPr marL="0" marR="0" lvl="0" indent="0" algn="l" rtl="0">
              <a:lnSpc>
                <a:spcPct val="90000"/>
              </a:lnSpc>
              <a:spcBef>
                <a:spcPts val="0"/>
              </a:spcBef>
              <a:spcAft>
                <a:spcPts val="0"/>
              </a:spcAft>
              <a:buClr>
                <a:schemeClr val="dk1"/>
              </a:buClr>
              <a:buSzPts val="1400"/>
              <a:buFont typeface="Arial"/>
              <a:buNone/>
            </a:pPr>
            <a:r>
              <a:rPr lang="en-US" sz="3000" b="0" i="0" u="none" strike="noStrike" cap="none" dirty="0">
                <a:solidFill>
                  <a:srgbClr val="000000"/>
                </a:solidFill>
                <a:latin typeface="Calibri"/>
                <a:ea typeface="Calibri"/>
                <a:cs typeface="Calibri"/>
                <a:sym typeface="Calibri"/>
              </a:rPr>
              <a:t>What materials would I like to use to build a house that can withstand wind, rain, and hail? </a:t>
            </a:r>
          </a:p>
          <a:p>
            <a:pPr marL="0" marR="0" lvl="0" indent="0" algn="l" rtl="0">
              <a:lnSpc>
                <a:spcPct val="90000"/>
              </a:lnSpc>
              <a:spcBef>
                <a:spcPts val="0"/>
              </a:spcBef>
              <a:spcAft>
                <a:spcPts val="0"/>
              </a:spcAft>
              <a:buClr>
                <a:schemeClr val="dk1"/>
              </a:buClr>
              <a:buSzPts val="1400"/>
              <a:buFont typeface="Arial"/>
              <a:buNone/>
            </a:pPr>
            <a:endParaRPr sz="3000" dirty="0">
              <a:latin typeface="Calibri"/>
              <a:ea typeface="Calibri"/>
              <a:cs typeface="Calibri"/>
              <a:sym typeface="Calibri"/>
            </a:endParaRPr>
          </a:p>
          <a:p>
            <a:pPr marL="0" marR="0" lvl="0" indent="0" algn="l" rtl="0">
              <a:lnSpc>
                <a:spcPct val="90000"/>
              </a:lnSpc>
              <a:spcBef>
                <a:spcPts val="0"/>
              </a:spcBef>
              <a:spcAft>
                <a:spcPts val="0"/>
              </a:spcAft>
              <a:buClr>
                <a:schemeClr val="dk1"/>
              </a:buClr>
              <a:buSzPts val="1400"/>
              <a:buFont typeface="Arial"/>
              <a:buNone/>
            </a:pPr>
            <a:r>
              <a:rPr lang="en-US" sz="3000" b="0" i="0" u="none" strike="noStrike" cap="none" dirty="0">
                <a:solidFill>
                  <a:srgbClr val="000000"/>
                </a:solidFill>
                <a:latin typeface="Calibri"/>
                <a:ea typeface="Calibri"/>
                <a:cs typeface="Calibri"/>
                <a:sym typeface="Calibri"/>
              </a:rPr>
              <a:t>Write these materials on their “STEM   Challenge” handout.</a:t>
            </a:r>
            <a:endParaRPr sz="3000" dirty="0"/>
          </a:p>
          <a:p>
            <a:pPr marL="0" marR="0" lvl="0" indent="0" algn="l" rtl="0">
              <a:lnSpc>
                <a:spcPct val="90000"/>
              </a:lnSpc>
              <a:spcBef>
                <a:spcPts val="0"/>
              </a:spcBef>
              <a:spcAft>
                <a:spcPts val="0"/>
              </a:spcAft>
              <a:buClr>
                <a:schemeClr val="dk1"/>
              </a:buClr>
              <a:buSzPts val="1400"/>
              <a:buFont typeface="Arial"/>
              <a:buNone/>
            </a:pPr>
            <a:endParaRPr sz="2800" b="1"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400"/>
              <a:buFont typeface="Arial"/>
              <a:buNone/>
            </a:pPr>
            <a:endParaRPr sz="2200" b="0" i="1" u="none" strike="noStrike" cap="none" dirty="0">
              <a:solidFill>
                <a:schemeClr val="dk1"/>
              </a:solidFill>
              <a:latin typeface="Calibri"/>
              <a:ea typeface="Calibri"/>
              <a:cs typeface="Calibri"/>
              <a:sym typeface="Calibri"/>
            </a:endParaRPr>
          </a:p>
        </p:txBody>
      </p:sp>
      <p:pic>
        <p:nvPicPr>
          <p:cNvPr id="330" name="Google Shape;330;g5e502fdbb7_0_121" title="decorative ima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75144" y="4277734"/>
            <a:ext cx="1503065" cy="1077300"/>
          </a:xfrm>
          <a:prstGeom prst="rect">
            <a:avLst/>
          </a:prstGeom>
          <a:noFill/>
          <a:ln>
            <a:noFill/>
          </a:ln>
        </p:spPr>
      </p:pic>
      <p:pic>
        <p:nvPicPr>
          <p:cNvPr id="331" name="Google Shape;331;g5e502fdbb7_0_121" title="decorative im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615144" y="4399219"/>
            <a:ext cx="1352026" cy="978075"/>
          </a:xfrm>
          <a:prstGeom prst="rect">
            <a:avLst/>
          </a:prstGeom>
          <a:noFill/>
          <a:ln>
            <a:noFill/>
          </a:ln>
        </p:spPr>
      </p:pic>
      <p:pic>
        <p:nvPicPr>
          <p:cNvPr id="332" name="Google Shape;332;g5e502fdbb7_0_121" title="decorative imag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120496" y="4376959"/>
            <a:ext cx="1325474" cy="978075"/>
          </a:xfrm>
          <a:prstGeom prst="rect">
            <a:avLst/>
          </a:prstGeom>
          <a:noFill/>
          <a:ln>
            <a:noFill/>
          </a:ln>
        </p:spPr>
      </p:pic>
      <p:pic>
        <p:nvPicPr>
          <p:cNvPr id="333" name="Google Shape;333;g5e502fdbb7_0_121" title="decorative imag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599296" y="4073194"/>
            <a:ext cx="1597201" cy="1304100"/>
          </a:xfrm>
          <a:prstGeom prst="rect">
            <a:avLst/>
          </a:prstGeom>
          <a:noFill/>
          <a:ln>
            <a:noFill/>
          </a:ln>
        </p:spPr>
      </p:pic>
      <p:pic>
        <p:nvPicPr>
          <p:cNvPr id="334" name="Google Shape;334;g5e502fdbb7_0_121" title="decorative imag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346466" y="4376960"/>
            <a:ext cx="1286999" cy="978075"/>
          </a:xfrm>
          <a:prstGeom prst="rect">
            <a:avLst/>
          </a:prstGeom>
          <a:noFill/>
          <a:ln>
            <a:noFill/>
          </a:ln>
        </p:spPr>
      </p:pic>
      <p:sp>
        <p:nvSpPr>
          <p:cNvPr id="335" name="Google Shape;335;g5e502fdbb7_0_121"/>
          <p:cNvSpPr txBox="1"/>
          <p:nvPr/>
        </p:nvSpPr>
        <p:spPr>
          <a:xfrm>
            <a:off x="1271791" y="5359047"/>
            <a:ext cx="112305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400" b="0" i="0" u="none" strike="noStrike" cap="none" dirty="0">
                <a:solidFill>
                  <a:srgbClr val="000000"/>
                </a:solidFill>
                <a:latin typeface="Arial"/>
                <a:ea typeface="Arial"/>
                <a:cs typeface="Arial"/>
                <a:sym typeface="Arial"/>
              </a:rPr>
              <a:t> Cards        Straws      Craft         Play-Doh       Tape    Glue</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2400" b="0" i="0" u="none" strike="noStrike" cap="none" dirty="0">
                <a:solidFill>
                  <a:srgbClr val="000000"/>
                </a:solidFill>
                <a:latin typeface="Arial"/>
                <a:ea typeface="Arial"/>
                <a:cs typeface="Arial"/>
                <a:sym typeface="Arial"/>
              </a:rPr>
              <a:t>                                    Sticks </a:t>
            </a:r>
            <a:r>
              <a:rPr lang="en-US" sz="3200" b="0" i="0" u="none" strike="noStrike" cap="none" dirty="0">
                <a:solidFill>
                  <a:srgbClr val="000000"/>
                </a:solidFill>
                <a:latin typeface="Arial"/>
                <a:ea typeface="Arial"/>
                <a:cs typeface="Arial"/>
                <a:sym typeface="Arial"/>
              </a:rPr>
              <a:t>      </a:t>
            </a:r>
            <a:endParaRPr sz="3200" b="0" i="0" u="none" strike="noStrike" cap="none" dirty="0">
              <a:solidFill>
                <a:srgbClr val="000000"/>
              </a:solidFill>
              <a:latin typeface="Arial"/>
              <a:ea typeface="Arial"/>
              <a:cs typeface="Arial"/>
              <a:sym typeface="Arial"/>
            </a:endParaRPr>
          </a:p>
        </p:txBody>
      </p:sp>
      <p:pic>
        <p:nvPicPr>
          <p:cNvPr id="336" name="Google Shape;336;g5e502fdbb7_0_121" title="decorative imag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770400" y="4089935"/>
            <a:ext cx="444900" cy="1265100"/>
          </a:xfrm>
          <a:prstGeom prst="rect">
            <a:avLst/>
          </a:prstGeom>
          <a:noFill/>
          <a:ln>
            <a:noFill/>
          </a:ln>
        </p:spPr>
      </p:pic>
      <p:pic>
        <p:nvPicPr>
          <p:cNvPr id="338" name="Google Shape;338;g5e502fdbb7_0_121" title="decorative image"/>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9541513" y="3499296"/>
            <a:ext cx="2048800" cy="2634175"/>
          </a:xfrm>
          <a:prstGeom prst="rect">
            <a:avLst/>
          </a:prstGeom>
          <a:noFill/>
          <a:ln>
            <a:noFill/>
          </a:ln>
        </p:spPr>
      </p:pic>
      <p:pic>
        <p:nvPicPr>
          <p:cNvPr id="14" name="Picture 13" descr="Logo, company name&#10;&#10;Description automatically generated">
            <a:extLst>
              <a:ext uri="{FF2B5EF4-FFF2-40B4-BE49-F238E27FC236}">
                <a16:creationId xmlns:a16="http://schemas.microsoft.com/office/drawing/2014/main" id="{E5EF1A21-261E-5345-B8A9-404AB5B214C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5" name="Google Shape;345;g5e502fdbb7_1_0"/>
          <p:cNvSpPr txBox="1">
            <a:spLocks noGrp="1"/>
          </p:cNvSpPr>
          <p:nvPr>
            <p:ph type="title"/>
          </p:nvPr>
        </p:nvSpPr>
        <p:spPr>
          <a:xfrm>
            <a:off x="461132" y="366663"/>
            <a:ext cx="11823300" cy="91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dirty="0">
                <a:solidFill>
                  <a:schemeClr val="dk1"/>
                </a:solidFill>
                <a:latin typeface="Calibri"/>
                <a:ea typeface="Calibri"/>
                <a:cs typeface="Calibri"/>
                <a:sym typeface="Calibri"/>
              </a:rPr>
              <a:t>Engineering Design Process – Imagine</a:t>
            </a:r>
            <a:endParaRPr dirty="0"/>
          </a:p>
        </p:txBody>
      </p:sp>
      <p:sp>
        <p:nvSpPr>
          <p:cNvPr id="346" name="Google Shape;346;g5e502fdbb7_1_0"/>
          <p:cNvSpPr txBox="1">
            <a:spLocks noGrp="1"/>
          </p:cNvSpPr>
          <p:nvPr>
            <p:ph type="body" idx="1"/>
          </p:nvPr>
        </p:nvSpPr>
        <p:spPr>
          <a:xfrm>
            <a:off x="410332" y="1457441"/>
            <a:ext cx="7213500" cy="2576100"/>
          </a:xfrm>
          <a:prstGeom prst="rect">
            <a:avLst/>
          </a:prstGeom>
          <a:noFill/>
          <a:ln>
            <a:noFill/>
          </a:ln>
        </p:spPr>
        <p:txBody>
          <a:bodyPr spcFirstLastPara="1" wrap="square" lIns="91425" tIns="45700" rIns="91425" bIns="45700" anchor="t" anchorCtr="0">
            <a:noAutofit/>
          </a:bodyPr>
          <a:lstStyle/>
          <a:p>
            <a:pPr marL="177800" lvl="0" indent="0" algn="l" rtl="0">
              <a:spcBef>
                <a:spcPts val="0"/>
              </a:spcBef>
              <a:spcAft>
                <a:spcPts val="0"/>
              </a:spcAft>
              <a:buClr>
                <a:schemeClr val="dk1"/>
              </a:buClr>
              <a:buSzPts val="1400"/>
              <a:buFont typeface="Arial"/>
              <a:buNone/>
            </a:pPr>
            <a:r>
              <a:rPr lang="en-US" sz="3000" u="sng" dirty="0">
                <a:solidFill>
                  <a:schemeClr val="dk1"/>
                </a:solidFill>
                <a:latin typeface="Calibri"/>
                <a:ea typeface="Calibri"/>
                <a:cs typeface="Calibri"/>
                <a:sym typeface="Calibri"/>
              </a:rPr>
              <a:t>Imagine</a:t>
            </a:r>
            <a:r>
              <a:rPr lang="en-US" sz="3000" dirty="0">
                <a:solidFill>
                  <a:schemeClr val="dk1"/>
                </a:solidFill>
                <a:latin typeface="Calibri"/>
                <a:ea typeface="Calibri"/>
                <a:cs typeface="Calibri"/>
                <a:sym typeface="Calibri"/>
              </a:rPr>
              <a:t> what your house will look like.</a:t>
            </a:r>
            <a:endParaRPr lang="en-US" sz="3000" dirty="0">
              <a:solidFill>
                <a:schemeClr val="dk1"/>
              </a:solidFill>
            </a:endParaRPr>
          </a:p>
          <a:p>
            <a:pPr marL="177800" lvl="0" indent="0" algn="l" rtl="0">
              <a:spcBef>
                <a:spcPts val="1000"/>
              </a:spcBef>
              <a:spcAft>
                <a:spcPts val="0"/>
              </a:spcAft>
              <a:buClr>
                <a:schemeClr val="dk1"/>
              </a:buClr>
              <a:buSzPts val="1400"/>
              <a:buFont typeface="Arial"/>
              <a:buNone/>
            </a:pPr>
            <a:r>
              <a:rPr lang="en-US" sz="3000" dirty="0">
                <a:solidFill>
                  <a:schemeClr val="dk1"/>
                </a:solidFill>
                <a:latin typeface="Calibri"/>
                <a:ea typeface="Calibri"/>
                <a:cs typeface="Calibri"/>
                <a:sym typeface="Calibri"/>
              </a:rPr>
              <a:t>Draw a picture or write a description of the house you would like to build on you STEM Challenge handout. </a:t>
            </a:r>
            <a:endParaRPr lang="en-US" sz="3000" u="sng" dirty="0">
              <a:latin typeface="Calibri"/>
              <a:ea typeface="Calibri"/>
              <a:cs typeface="Calibri"/>
              <a:sym typeface="Calibri"/>
            </a:endParaRPr>
          </a:p>
          <a:p>
            <a:pPr marL="0" marR="0" lvl="0" indent="0" algn="l" rtl="0">
              <a:lnSpc>
                <a:spcPct val="90000"/>
              </a:lnSpc>
              <a:spcBef>
                <a:spcPts val="0"/>
              </a:spcBef>
              <a:spcAft>
                <a:spcPts val="0"/>
              </a:spcAft>
              <a:buClr>
                <a:schemeClr val="dk1"/>
              </a:buClr>
              <a:buSzPts val="1400"/>
              <a:buFont typeface="Arial"/>
              <a:buNone/>
            </a:pPr>
            <a:endParaRPr sz="2800" b="1"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400"/>
              <a:buFont typeface="Arial"/>
              <a:buNone/>
            </a:pPr>
            <a:endParaRPr sz="2200" b="0" i="1" u="none" strike="noStrike" cap="none" dirty="0">
              <a:solidFill>
                <a:schemeClr val="dk1"/>
              </a:solidFill>
              <a:latin typeface="Calibri"/>
              <a:ea typeface="Calibri"/>
              <a:cs typeface="Calibri"/>
              <a:sym typeface="Calibri"/>
            </a:endParaRPr>
          </a:p>
        </p:txBody>
      </p:sp>
      <p:pic>
        <p:nvPicPr>
          <p:cNvPr id="14" name="Picture 13" descr="Logo, company name&#10;&#10;Description automatically generated">
            <a:extLst>
              <a:ext uri="{FF2B5EF4-FFF2-40B4-BE49-F238E27FC236}">
                <a16:creationId xmlns:a16="http://schemas.microsoft.com/office/drawing/2014/main" id="{0096DBEF-6B65-4342-A88D-2B62153C41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pic>
        <p:nvPicPr>
          <p:cNvPr id="17" name="Google Shape;327;g5e502fdbb7_0_121" title="decorative image">
            <a:extLst>
              <a:ext uri="{FF2B5EF4-FFF2-40B4-BE49-F238E27FC236}">
                <a16:creationId xmlns:a16="http://schemas.microsoft.com/office/drawing/2014/main" id="{176FD4E2-A992-C842-9E5C-80BAF529F473}"/>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053120" y="1165159"/>
            <a:ext cx="2264775" cy="2121050"/>
          </a:xfrm>
          <a:prstGeom prst="rect">
            <a:avLst/>
          </a:prstGeom>
          <a:noFill/>
          <a:ln>
            <a:noFill/>
          </a:ln>
        </p:spPr>
      </p:pic>
      <p:pic>
        <p:nvPicPr>
          <p:cNvPr id="18" name="Google Shape;330;g5e502fdbb7_0_121" title="decorative image">
            <a:extLst>
              <a:ext uri="{FF2B5EF4-FFF2-40B4-BE49-F238E27FC236}">
                <a16:creationId xmlns:a16="http://schemas.microsoft.com/office/drawing/2014/main" id="{7415B873-4A36-6146-BC24-A73B814FB340}"/>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75144" y="4277734"/>
            <a:ext cx="1503065" cy="1077300"/>
          </a:xfrm>
          <a:prstGeom prst="rect">
            <a:avLst/>
          </a:prstGeom>
          <a:noFill/>
          <a:ln>
            <a:noFill/>
          </a:ln>
        </p:spPr>
      </p:pic>
      <p:pic>
        <p:nvPicPr>
          <p:cNvPr id="19" name="Google Shape;331;g5e502fdbb7_0_121" title="decorative image">
            <a:extLst>
              <a:ext uri="{FF2B5EF4-FFF2-40B4-BE49-F238E27FC236}">
                <a16:creationId xmlns:a16="http://schemas.microsoft.com/office/drawing/2014/main" id="{13ECF50E-BEF5-9D48-8BAE-76E771277FAA}"/>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615144" y="4399219"/>
            <a:ext cx="1352026" cy="978075"/>
          </a:xfrm>
          <a:prstGeom prst="rect">
            <a:avLst/>
          </a:prstGeom>
          <a:noFill/>
          <a:ln>
            <a:noFill/>
          </a:ln>
        </p:spPr>
      </p:pic>
      <p:pic>
        <p:nvPicPr>
          <p:cNvPr id="20" name="Google Shape;332;g5e502fdbb7_0_121" title="decorative image">
            <a:extLst>
              <a:ext uri="{FF2B5EF4-FFF2-40B4-BE49-F238E27FC236}">
                <a16:creationId xmlns:a16="http://schemas.microsoft.com/office/drawing/2014/main" id="{3246A8A4-8864-424C-A25E-08E98159202B}"/>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120496" y="4376959"/>
            <a:ext cx="1325474" cy="978075"/>
          </a:xfrm>
          <a:prstGeom prst="rect">
            <a:avLst/>
          </a:prstGeom>
          <a:noFill/>
          <a:ln>
            <a:noFill/>
          </a:ln>
        </p:spPr>
      </p:pic>
      <p:pic>
        <p:nvPicPr>
          <p:cNvPr id="21" name="Google Shape;333;g5e502fdbb7_0_121" title="decorative image">
            <a:extLst>
              <a:ext uri="{FF2B5EF4-FFF2-40B4-BE49-F238E27FC236}">
                <a16:creationId xmlns:a16="http://schemas.microsoft.com/office/drawing/2014/main" id="{4BA73D7B-A678-6046-B13E-07E161639D04}"/>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599296" y="4073194"/>
            <a:ext cx="1597201" cy="1304100"/>
          </a:xfrm>
          <a:prstGeom prst="rect">
            <a:avLst/>
          </a:prstGeom>
          <a:noFill/>
          <a:ln>
            <a:noFill/>
          </a:ln>
        </p:spPr>
      </p:pic>
      <p:pic>
        <p:nvPicPr>
          <p:cNvPr id="22" name="Google Shape;334;g5e502fdbb7_0_121" title="decorative image">
            <a:extLst>
              <a:ext uri="{FF2B5EF4-FFF2-40B4-BE49-F238E27FC236}">
                <a16:creationId xmlns:a16="http://schemas.microsoft.com/office/drawing/2014/main" id="{394B5575-A35A-9445-92CA-12DE8194A262}"/>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346466" y="4376960"/>
            <a:ext cx="1286999" cy="978075"/>
          </a:xfrm>
          <a:prstGeom prst="rect">
            <a:avLst/>
          </a:prstGeom>
          <a:noFill/>
          <a:ln>
            <a:noFill/>
          </a:ln>
        </p:spPr>
      </p:pic>
      <p:sp>
        <p:nvSpPr>
          <p:cNvPr id="23" name="Google Shape;335;g5e502fdbb7_0_121">
            <a:extLst>
              <a:ext uri="{FF2B5EF4-FFF2-40B4-BE49-F238E27FC236}">
                <a16:creationId xmlns:a16="http://schemas.microsoft.com/office/drawing/2014/main" id="{86E04C77-B7BA-ED47-90D9-0DA8A2578D8D}"/>
              </a:ext>
            </a:extLst>
          </p:cNvPr>
          <p:cNvSpPr txBox="1"/>
          <p:nvPr/>
        </p:nvSpPr>
        <p:spPr>
          <a:xfrm>
            <a:off x="1271791" y="5359047"/>
            <a:ext cx="112305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400" b="0" i="0" u="none" strike="noStrike" cap="none" dirty="0">
                <a:solidFill>
                  <a:srgbClr val="000000"/>
                </a:solidFill>
                <a:latin typeface="Arial"/>
                <a:ea typeface="Arial"/>
                <a:cs typeface="Arial"/>
                <a:sym typeface="Arial"/>
              </a:rPr>
              <a:t> Cards        Straws      Craft         Play-Doh       Tape    Glue</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2400" b="0" i="0" u="none" strike="noStrike" cap="none" dirty="0">
                <a:solidFill>
                  <a:srgbClr val="000000"/>
                </a:solidFill>
                <a:latin typeface="Arial"/>
                <a:ea typeface="Arial"/>
                <a:cs typeface="Arial"/>
                <a:sym typeface="Arial"/>
              </a:rPr>
              <a:t>                                    Sticks </a:t>
            </a:r>
            <a:r>
              <a:rPr lang="en-US" sz="3200" b="0" i="0" u="none" strike="noStrike" cap="none" dirty="0">
                <a:solidFill>
                  <a:srgbClr val="000000"/>
                </a:solidFill>
                <a:latin typeface="Arial"/>
                <a:ea typeface="Arial"/>
                <a:cs typeface="Arial"/>
                <a:sym typeface="Arial"/>
              </a:rPr>
              <a:t>      </a:t>
            </a:r>
            <a:endParaRPr sz="3200" b="0" i="0" u="none" strike="noStrike" cap="none" dirty="0">
              <a:solidFill>
                <a:srgbClr val="000000"/>
              </a:solidFill>
              <a:latin typeface="Arial"/>
              <a:ea typeface="Arial"/>
              <a:cs typeface="Arial"/>
              <a:sym typeface="Arial"/>
            </a:endParaRPr>
          </a:p>
        </p:txBody>
      </p:sp>
      <p:pic>
        <p:nvPicPr>
          <p:cNvPr id="24" name="Google Shape;336;g5e502fdbb7_0_121" title="decorative image">
            <a:extLst>
              <a:ext uri="{FF2B5EF4-FFF2-40B4-BE49-F238E27FC236}">
                <a16:creationId xmlns:a16="http://schemas.microsoft.com/office/drawing/2014/main" id="{D3EE4605-4C59-0349-8323-460C47946E6E}"/>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8770400" y="4089935"/>
            <a:ext cx="444900" cy="1265100"/>
          </a:xfrm>
          <a:prstGeom prst="rect">
            <a:avLst/>
          </a:prstGeom>
          <a:noFill/>
          <a:ln>
            <a:noFill/>
          </a:ln>
        </p:spPr>
      </p:pic>
      <p:pic>
        <p:nvPicPr>
          <p:cNvPr id="25" name="Google Shape;338;g5e502fdbb7_0_121" title="decorative image">
            <a:extLst>
              <a:ext uri="{FF2B5EF4-FFF2-40B4-BE49-F238E27FC236}">
                <a16:creationId xmlns:a16="http://schemas.microsoft.com/office/drawing/2014/main" id="{86FF6E9E-080E-7746-BE38-3CE56C8141C4}"/>
              </a:ext>
            </a:extLst>
          </p:cNvPr>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9541513" y="3499296"/>
            <a:ext cx="2048800" cy="2634175"/>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2"/>
          <p:cNvSpPr txBox="1">
            <a:spLocks noGrp="1"/>
          </p:cNvSpPr>
          <p:nvPr>
            <p:ph type="title"/>
          </p:nvPr>
        </p:nvSpPr>
        <p:spPr>
          <a:xfrm>
            <a:off x="325846" y="168955"/>
            <a:ext cx="10515599" cy="132556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0" i="0" u="none" strike="noStrike" cap="none" dirty="0">
                <a:solidFill>
                  <a:srgbClr val="000000"/>
                </a:solidFill>
                <a:latin typeface="Calibri"/>
                <a:ea typeface="Calibri"/>
                <a:cs typeface="Calibri"/>
                <a:sym typeface="Calibri"/>
              </a:rPr>
              <a:t> </a:t>
            </a:r>
            <a:r>
              <a:rPr lang="en-US" sz="5400" b="1" i="0" u="none" strike="noStrike" cap="none" dirty="0">
                <a:solidFill>
                  <a:srgbClr val="000000"/>
                </a:solidFill>
                <a:latin typeface="Calibri"/>
                <a:ea typeface="Calibri"/>
                <a:cs typeface="Calibri"/>
                <a:sym typeface="Calibri"/>
              </a:rPr>
              <a:t>Sharing Time!</a:t>
            </a:r>
            <a:endParaRPr sz="5400" b="1" i="0" u="none" strike="noStrike" cap="none" dirty="0">
              <a:solidFill>
                <a:srgbClr val="000000"/>
              </a:solidFill>
              <a:latin typeface="Calibri"/>
              <a:ea typeface="Calibri"/>
              <a:cs typeface="Calibri"/>
              <a:sym typeface="Calibri"/>
            </a:endParaRPr>
          </a:p>
        </p:txBody>
      </p:sp>
      <p:sp>
        <p:nvSpPr>
          <p:cNvPr id="362" name="Google Shape;362;p12"/>
          <p:cNvSpPr txBox="1">
            <a:spLocks noGrp="1"/>
          </p:cNvSpPr>
          <p:nvPr>
            <p:ph type="body" idx="1"/>
          </p:nvPr>
        </p:nvSpPr>
        <p:spPr>
          <a:xfrm>
            <a:off x="590006" y="1352891"/>
            <a:ext cx="5054600" cy="4351338"/>
          </a:xfrm>
          <a:prstGeom prst="rect">
            <a:avLst/>
          </a:prstGeom>
          <a:noFill/>
          <a:ln>
            <a:noFill/>
          </a:ln>
        </p:spPr>
        <p:txBody>
          <a:bodyPr spcFirstLastPara="1" wrap="square" lIns="91425" tIns="91425" rIns="91425" bIns="91425" anchor="t" anchorCtr="0">
            <a:noAutofit/>
          </a:bodyPr>
          <a:lstStyle/>
          <a:p>
            <a:pPr marL="177800" marR="0" lvl="0" indent="0" algn="l" rtl="0">
              <a:lnSpc>
                <a:spcPct val="90000"/>
              </a:lnSpc>
              <a:spcBef>
                <a:spcPts val="0"/>
              </a:spcBef>
              <a:spcAft>
                <a:spcPts val="0"/>
              </a:spcAft>
              <a:buClr>
                <a:schemeClr val="dk1"/>
              </a:buClr>
              <a:buSzPts val="1400"/>
              <a:buFont typeface="Arial"/>
              <a:buNone/>
            </a:pPr>
            <a:r>
              <a:rPr lang="en-US" sz="3200" b="0" i="0" u="none" strike="noStrike" cap="none" dirty="0">
                <a:solidFill>
                  <a:srgbClr val="000000"/>
                </a:solidFill>
                <a:latin typeface="Arial"/>
                <a:ea typeface="Arial"/>
                <a:cs typeface="Arial"/>
                <a:sym typeface="Arial"/>
              </a:rPr>
              <a:t>Put on your listening ears and, one at a time, share your ideas!</a:t>
            </a:r>
            <a:endParaRPr dirty="0"/>
          </a:p>
          <a:p>
            <a:pPr marL="177800" marR="0" lvl="0" indent="0" algn="l" rtl="0">
              <a:lnSpc>
                <a:spcPct val="90000"/>
              </a:lnSpc>
              <a:spcBef>
                <a:spcPts val="1000"/>
              </a:spcBef>
              <a:spcAft>
                <a:spcPts val="0"/>
              </a:spcAft>
              <a:buClr>
                <a:schemeClr val="dk1"/>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63" name="Google Shape;363;p12" title="decorative 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47396" y="1539082"/>
            <a:ext cx="4127601" cy="4120581"/>
          </a:xfrm>
          <a:prstGeom prst="rect">
            <a:avLst/>
          </a:prstGeom>
          <a:noFill/>
          <a:ln>
            <a:noFill/>
          </a:ln>
        </p:spPr>
      </p:pic>
      <p:sp>
        <p:nvSpPr>
          <p:cNvPr id="364" name="Google Shape;364;p12"/>
          <p:cNvSpPr txBox="1"/>
          <p:nvPr/>
        </p:nvSpPr>
        <p:spPr>
          <a:xfrm>
            <a:off x="6457043" y="5666128"/>
            <a:ext cx="5646057" cy="3068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800" b="0" i="0" u="none" strike="noStrike" cap="none" dirty="0">
                <a:solidFill>
                  <a:srgbClr val="000000"/>
                </a:solidFill>
                <a:latin typeface="Arial"/>
                <a:ea typeface="Arial"/>
                <a:cs typeface="Arial"/>
                <a:sym typeface="Arial"/>
              </a:rPr>
              <a:t>https://</a:t>
            </a:r>
            <a:r>
              <a:rPr lang="en-US" sz="800" b="0" i="0" u="none" strike="noStrike" cap="none" dirty="0" err="1">
                <a:solidFill>
                  <a:srgbClr val="000000"/>
                </a:solidFill>
                <a:latin typeface="Arial"/>
                <a:ea typeface="Arial"/>
                <a:cs typeface="Arial"/>
                <a:sym typeface="Arial"/>
              </a:rPr>
              <a:t>www.pinterest.com</a:t>
            </a:r>
            <a:r>
              <a:rPr lang="en-US" sz="800" b="0" i="0" u="none" strike="noStrike" cap="none" dirty="0">
                <a:solidFill>
                  <a:srgbClr val="000000"/>
                </a:solidFill>
                <a:latin typeface="Arial"/>
                <a:ea typeface="Arial"/>
                <a:cs typeface="Arial"/>
                <a:sym typeface="Arial"/>
              </a:rPr>
              <a:t>/pin/102245854020359820/?</a:t>
            </a:r>
            <a:r>
              <a:rPr lang="en-US" sz="800" b="0" i="0" u="none" strike="noStrike" cap="none" dirty="0" err="1">
                <a:solidFill>
                  <a:srgbClr val="000000"/>
                </a:solidFill>
                <a:latin typeface="Arial"/>
                <a:ea typeface="Arial"/>
                <a:cs typeface="Arial"/>
                <a:sym typeface="Arial"/>
              </a:rPr>
              <a:t>lp</a:t>
            </a:r>
            <a:r>
              <a:rPr lang="en-US" sz="800" b="0" i="0" u="none" strike="noStrike" cap="none" dirty="0">
                <a:solidFill>
                  <a:srgbClr val="000000"/>
                </a:solidFill>
                <a:latin typeface="Arial"/>
                <a:ea typeface="Arial"/>
                <a:cs typeface="Arial"/>
                <a:sym typeface="Arial"/>
              </a:rPr>
              <a:t>=true</a:t>
            </a:r>
            <a:endParaRPr sz="800" b="0" i="0" u="none" strike="noStrike" cap="none" dirty="0">
              <a:solidFill>
                <a:srgbClr val="000000"/>
              </a:solidFill>
              <a:latin typeface="Arial"/>
              <a:ea typeface="Arial"/>
              <a:cs typeface="Arial"/>
              <a:sym typeface="Arial"/>
            </a:endParaRPr>
          </a:p>
        </p:txBody>
      </p:sp>
      <p:pic>
        <p:nvPicPr>
          <p:cNvPr id="7" name="Picture 6" descr="Logo, company name&#10;&#10;Description automatically generated">
            <a:extLst>
              <a:ext uri="{FF2B5EF4-FFF2-40B4-BE49-F238E27FC236}">
                <a16:creationId xmlns:a16="http://schemas.microsoft.com/office/drawing/2014/main" id="{A62AAAB1-A57F-CE4F-AF30-F931F674CC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g5e502fdbb7_1_124"/>
          <p:cNvSpPr txBox="1">
            <a:spLocks noGrp="1"/>
          </p:cNvSpPr>
          <p:nvPr>
            <p:ph type="title"/>
          </p:nvPr>
        </p:nvSpPr>
        <p:spPr>
          <a:xfrm>
            <a:off x="448432" y="369235"/>
            <a:ext cx="11823300" cy="91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dirty="0">
                <a:solidFill>
                  <a:schemeClr val="dk1"/>
                </a:solidFill>
                <a:latin typeface="Calibri"/>
                <a:ea typeface="Calibri"/>
                <a:cs typeface="Calibri"/>
                <a:sym typeface="Calibri"/>
              </a:rPr>
              <a:t>Engineering Design Process - Plan</a:t>
            </a:r>
            <a:endParaRPr dirty="0"/>
          </a:p>
        </p:txBody>
      </p:sp>
      <p:sp>
        <p:nvSpPr>
          <p:cNvPr id="373" name="Google Shape;373;g5e502fdbb7_1_124"/>
          <p:cNvSpPr txBox="1">
            <a:spLocks noGrp="1"/>
          </p:cNvSpPr>
          <p:nvPr>
            <p:ph type="body" idx="1"/>
          </p:nvPr>
        </p:nvSpPr>
        <p:spPr>
          <a:xfrm>
            <a:off x="590006" y="1452769"/>
            <a:ext cx="7213500" cy="2634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3000" u="sng" dirty="0">
                <a:solidFill>
                  <a:schemeClr val="dk1"/>
                </a:solidFill>
              </a:rPr>
              <a:t>Plan</a:t>
            </a:r>
            <a:r>
              <a:rPr lang="en-US" sz="3000" dirty="0">
                <a:solidFill>
                  <a:schemeClr val="dk1"/>
                </a:solidFill>
              </a:rPr>
              <a:t> what your house will look like as a team. </a:t>
            </a:r>
            <a:endParaRPr sz="3000" dirty="0">
              <a:solidFill>
                <a:schemeClr val="dk1"/>
              </a:solidFill>
            </a:endParaRPr>
          </a:p>
          <a:p>
            <a:pPr marL="0" lvl="0" indent="0" algn="l" rtl="0">
              <a:spcBef>
                <a:spcPts val="0"/>
              </a:spcBef>
              <a:spcAft>
                <a:spcPts val="0"/>
              </a:spcAft>
              <a:buClr>
                <a:schemeClr val="dk1"/>
              </a:buClr>
              <a:buSzPts val="1400"/>
              <a:buFont typeface="Arial"/>
              <a:buNone/>
            </a:pPr>
            <a:endParaRPr sz="3000" i="1" dirty="0">
              <a:solidFill>
                <a:schemeClr val="dk1"/>
              </a:solidFill>
            </a:endParaRPr>
          </a:p>
          <a:p>
            <a:pPr marL="0" lvl="0" indent="0" algn="l" rtl="0">
              <a:spcBef>
                <a:spcPts val="0"/>
              </a:spcBef>
              <a:spcAft>
                <a:spcPts val="0"/>
              </a:spcAft>
              <a:buClr>
                <a:schemeClr val="dk1"/>
              </a:buClr>
              <a:buSzPts val="1400"/>
              <a:buFont typeface="Arial"/>
              <a:buNone/>
            </a:pPr>
            <a:r>
              <a:rPr lang="en-US" sz="3000" dirty="0">
                <a:solidFill>
                  <a:schemeClr val="dk1"/>
                </a:solidFill>
                <a:latin typeface="Calibri"/>
                <a:ea typeface="Calibri"/>
                <a:cs typeface="Calibri"/>
                <a:sym typeface="Calibri"/>
              </a:rPr>
              <a:t>Draw a picture or write a description of the house your team will build.</a:t>
            </a:r>
            <a:endParaRPr sz="3000" u="sng"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400"/>
              <a:buFont typeface="Arial"/>
              <a:buNone/>
            </a:pPr>
            <a:endParaRPr sz="2800" b="1"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400"/>
              <a:buFont typeface="Arial"/>
              <a:buNone/>
            </a:pPr>
            <a:endParaRPr sz="2200" b="0" i="1" u="none" strike="noStrike" cap="none" dirty="0">
              <a:solidFill>
                <a:schemeClr val="dk1"/>
              </a:solidFill>
              <a:latin typeface="Calibri"/>
              <a:ea typeface="Calibri"/>
              <a:cs typeface="Calibri"/>
              <a:sym typeface="Calibri"/>
            </a:endParaRPr>
          </a:p>
        </p:txBody>
      </p:sp>
      <p:pic>
        <p:nvPicPr>
          <p:cNvPr id="14" name="Picture 13" descr="Logo, company name&#10;&#10;Description automatically generated">
            <a:extLst>
              <a:ext uri="{FF2B5EF4-FFF2-40B4-BE49-F238E27FC236}">
                <a16:creationId xmlns:a16="http://schemas.microsoft.com/office/drawing/2014/main" id="{0EADB24A-35EB-324B-8EB3-50D2057B20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pic>
        <p:nvPicPr>
          <p:cNvPr id="17" name="Google Shape;327;g5e502fdbb7_0_121" title="decorative image">
            <a:extLst>
              <a:ext uri="{FF2B5EF4-FFF2-40B4-BE49-F238E27FC236}">
                <a16:creationId xmlns:a16="http://schemas.microsoft.com/office/drawing/2014/main" id="{EF86ACF8-8250-AC40-9B39-BE6800CC54EE}"/>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053120" y="1165159"/>
            <a:ext cx="2264775" cy="2121050"/>
          </a:xfrm>
          <a:prstGeom prst="rect">
            <a:avLst/>
          </a:prstGeom>
          <a:noFill/>
          <a:ln>
            <a:noFill/>
          </a:ln>
        </p:spPr>
      </p:pic>
      <p:pic>
        <p:nvPicPr>
          <p:cNvPr id="18" name="Google Shape;330;g5e502fdbb7_0_121" title="decorative image">
            <a:extLst>
              <a:ext uri="{FF2B5EF4-FFF2-40B4-BE49-F238E27FC236}">
                <a16:creationId xmlns:a16="http://schemas.microsoft.com/office/drawing/2014/main" id="{0EB88A4E-C848-3241-833A-42F2226EFA7C}"/>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75144" y="4277734"/>
            <a:ext cx="1503065" cy="1077300"/>
          </a:xfrm>
          <a:prstGeom prst="rect">
            <a:avLst/>
          </a:prstGeom>
          <a:noFill/>
          <a:ln>
            <a:noFill/>
          </a:ln>
        </p:spPr>
      </p:pic>
      <p:pic>
        <p:nvPicPr>
          <p:cNvPr id="19" name="Google Shape;331;g5e502fdbb7_0_121" title="decorative image">
            <a:extLst>
              <a:ext uri="{FF2B5EF4-FFF2-40B4-BE49-F238E27FC236}">
                <a16:creationId xmlns:a16="http://schemas.microsoft.com/office/drawing/2014/main" id="{E000B4BE-4D40-7D4F-B006-1E49634C0A11}"/>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615144" y="4399219"/>
            <a:ext cx="1352026" cy="978075"/>
          </a:xfrm>
          <a:prstGeom prst="rect">
            <a:avLst/>
          </a:prstGeom>
          <a:noFill/>
          <a:ln>
            <a:noFill/>
          </a:ln>
        </p:spPr>
      </p:pic>
      <p:pic>
        <p:nvPicPr>
          <p:cNvPr id="20" name="Google Shape;332;g5e502fdbb7_0_121" title="decorative image">
            <a:extLst>
              <a:ext uri="{FF2B5EF4-FFF2-40B4-BE49-F238E27FC236}">
                <a16:creationId xmlns:a16="http://schemas.microsoft.com/office/drawing/2014/main" id="{2C4DE3D0-4391-884B-99A1-39E7088C7835}"/>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120496" y="4376959"/>
            <a:ext cx="1325474" cy="978075"/>
          </a:xfrm>
          <a:prstGeom prst="rect">
            <a:avLst/>
          </a:prstGeom>
          <a:noFill/>
          <a:ln>
            <a:noFill/>
          </a:ln>
        </p:spPr>
      </p:pic>
      <p:pic>
        <p:nvPicPr>
          <p:cNvPr id="21" name="Google Shape;333;g5e502fdbb7_0_121" title="decorative image">
            <a:extLst>
              <a:ext uri="{FF2B5EF4-FFF2-40B4-BE49-F238E27FC236}">
                <a16:creationId xmlns:a16="http://schemas.microsoft.com/office/drawing/2014/main" id="{8E984A0B-6FC5-A142-B412-548F26B925D7}"/>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599296" y="4073194"/>
            <a:ext cx="1597201" cy="1304100"/>
          </a:xfrm>
          <a:prstGeom prst="rect">
            <a:avLst/>
          </a:prstGeom>
          <a:noFill/>
          <a:ln>
            <a:noFill/>
          </a:ln>
        </p:spPr>
      </p:pic>
      <p:pic>
        <p:nvPicPr>
          <p:cNvPr id="22" name="Google Shape;334;g5e502fdbb7_0_121" title="decorative image">
            <a:extLst>
              <a:ext uri="{FF2B5EF4-FFF2-40B4-BE49-F238E27FC236}">
                <a16:creationId xmlns:a16="http://schemas.microsoft.com/office/drawing/2014/main" id="{F6A1FFDC-2225-0B45-AEA6-2E51BD9E42BD}"/>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346466" y="4376960"/>
            <a:ext cx="1286999" cy="978075"/>
          </a:xfrm>
          <a:prstGeom prst="rect">
            <a:avLst/>
          </a:prstGeom>
          <a:noFill/>
          <a:ln>
            <a:noFill/>
          </a:ln>
        </p:spPr>
      </p:pic>
      <p:sp>
        <p:nvSpPr>
          <p:cNvPr id="23" name="Google Shape;335;g5e502fdbb7_0_121">
            <a:extLst>
              <a:ext uri="{FF2B5EF4-FFF2-40B4-BE49-F238E27FC236}">
                <a16:creationId xmlns:a16="http://schemas.microsoft.com/office/drawing/2014/main" id="{D8A2B68D-4AAB-5B43-83BC-08798CCFF856}"/>
              </a:ext>
            </a:extLst>
          </p:cNvPr>
          <p:cNvSpPr txBox="1"/>
          <p:nvPr/>
        </p:nvSpPr>
        <p:spPr>
          <a:xfrm>
            <a:off x="1271791" y="5359047"/>
            <a:ext cx="112305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400" b="0" i="0" u="none" strike="noStrike" cap="none" dirty="0">
                <a:solidFill>
                  <a:srgbClr val="000000"/>
                </a:solidFill>
                <a:latin typeface="Arial"/>
                <a:ea typeface="Arial"/>
                <a:cs typeface="Arial"/>
                <a:sym typeface="Arial"/>
              </a:rPr>
              <a:t> Cards        Straws      Craft         Play-Doh       Tape    Glue</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2400" b="0" i="0" u="none" strike="noStrike" cap="none" dirty="0">
                <a:solidFill>
                  <a:srgbClr val="000000"/>
                </a:solidFill>
                <a:latin typeface="Arial"/>
                <a:ea typeface="Arial"/>
                <a:cs typeface="Arial"/>
                <a:sym typeface="Arial"/>
              </a:rPr>
              <a:t>                                    Sticks </a:t>
            </a:r>
            <a:r>
              <a:rPr lang="en-US" sz="3200" b="0" i="0" u="none" strike="noStrike" cap="none" dirty="0">
                <a:solidFill>
                  <a:srgbClr val="000000"/>
                </a:solidFill>
                <a:latin typeface="Arial"/>
                <a:ea typeface="Arial"/>
                <a:cs typeface="Arial"/>
                <a:sym typeface="Arial"/>
              </a:rPr>
              <a:t>      </a:t>
            </a:r>
            <a:endParaRPr sz="3200" b="0" i="0" u="none" strike="noStrike" cap="none" dirty="0">
              <a:solidFill>
                <a:srgbClr val="000000"/>
              </a:solidFill>
              <a:latin typeface="Arial"/>
              <a:ea typeface="Arial"/>
              <a:cs typeface="Arial"/>
              <a:sym typeface="Arial"/>
            </a:endParaRPr>
          </a:p>
        </p:txBody>
      </p:sp>
      <p:pic>
        <p:nvPicPr>
          <p:cNvPr id="24" name="Google Shape;336;g5e502fdbb7_0_121" title="decorative image">
            <a:extLst>
              <a:ext uri="{FF2B5EF4-FFF2-40B4-BE49-F238E27FC236}">
                <a16:creationId xmlns:a16="http://schemas.microsoft.com/office/drawing/2014/main" id="{21868E28-02DE-FB41-9124-4B417821104C}"/>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8770400" y="4089935"/>
            <a:ext cx="444900" cy="1265100"/>
          </a:xfrm>
          <a:prstGeom prst="rect">
            <a:avLst/>
          </a:prstGeom>
          <a:noFill/>
          <a:ln>
            <a:noFill/>
          </a:ln>
        </p:spPr>
      </p:pic>
      <p:pic>
        <p:nvPicPr>
          <p:cNvPr id="25" name="Google Shape;338;g5e502fdbb7_0_121" title="decorative image">
            <a:extLst>
              <a:ext uri="{FF2B5EF4-FFF2-40B4-BE49-F238E27FC236}">
                <a16:creationId xmlns:a16="http://schemas.microsoft.com/office/drawing/2014/main" id="{BFF710A5-1866-9B47-AEDC-7E7F9663AD75}"/>
              </a:ext>
            </a:extLst>
          </p:cNvPr>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9541513" y="3499296"/>
            <a:ext cx="2048800" cy="2634175"/>
          </a:xfrm>
          <a:prstGeom prst="rect">
            <a:avLst/>
          </a:prstGeom>
          <a:noFill/>
          <a:ln>
            <a:noFill/>
          </a:ln>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4"/>
          <p:cNvSpPr txBox="1">
            <a:spLocks noGrp="1"/>
          </p:cNvSpPr>
          <p:nvPr>
            <p:ph type="title"/>
          </p:nvPr>
        </p:nvSpPr>
        <p:spPr>
          <a:xfrm>
            <a:off x="457200" y="158919"/>
            <a:ext cx="10515599" cy="132556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dirty="0">
                <a:solidFill>
                  <a:srgbClr val="000000"/>
                </a:solidFill>
                <a:latin typeface="Calibri"/>
                <a:ea typeface="Calibri"/>
                <a:cs typeface="Calibri"/>
                <a:sym typeface="Calibri"/>
              </a:rPr>
              <a:t>Building Time!</a:t>
            </a:r>
            <a:endParaRPr sz="5400" b="1" i="1" u="none" strike="noStrike" cap="none" dirty="0">
              <a:solidFill>
                <a:srgbClr val="000000"/>
              </a:solidFill>
              <a:latin typeface="Calibri"/>
              <a:ea typeface="Calibri"/>
              <a:cs typeface="Calibri"/>
              <a:sym typeface="Calibri"/>
            </a:endParaRPr>
          </a:p>
        </p:txBody>
      </p:sp>
      <p:sp>
        <p:nvSpPr>
          <p:cNvPr id="389" name="Google Shape;389;p14"/>
          <p:cNvSpPr txBox="1">
            <a:spLocks noGrp="1"/>
          </p:cNvSpPr>
          <p:nvPr>
            <p:ph type="body" idx="1"/>
          </p:nvPr>
        </p:nvSpPr>
        <p:spPr>
          <a:xfrm>
            <a:off x="590006" y="1169388"/>
            <a:ext cx="6422691" cy="4620984"/>
          </a:xfrm>
          <a:prstGeom prst="rect">
            <a:avLst/>
          </a:prstGeom>
          <a:noFill/>
          <a:ln>
            <a:noFill/>
          </a:ln>
        </p:spPr>
        <p:txBody>
          <a:bodyPr spcFirstLastPara="1" wrap="square" lIns="91425" tIns="91425" rIns="91425" bIns="91425" anchor="t" anchorCtr="0">
            <a:noAutofit/>
          </a:bodyPr>
          <a:lstStyle/>
          <a:p>
            <a:pPr marL="228600" marR="0" lvl="0" indent="-177800" algn="l" rtl="0">
              <a:lnSpc>
                <a:spcPct val="90000"/>
              </a:lnSpc>
              <a:spcBef>
                <a:spcPts val="0"/>
              </a:spcBef>
              <a:spcAft>
                <a:spcPts val="0"/>
              </a:spcAft>
              <a:buClr>
                <a:schemeClr val="dk1"/>
              </a:buClr>
              <a:buSzPts val="2800"/>
              <a:buFont typeface="Arial"/>
              <a:buChar char="•"/>
            </a:pPr>
            <a:r>
              <a:rPr lang="en-US" sz="2800" b="0" i="0" u="none" strike="noStrike" cap="none" dirty="0">
                <a:solidFill>
                  <a:srgbClr val="000000"/>
                </a:solidFill>
                <a:latin typeface="Arial"/>
                <a:ea typeface="Arial"/>
                <a:cs typeface="Arial"/>
                <a:sym typeface="Arial"/>
              </a:rPr>
              <a:t>Build a house to withstand the forces of wind, rain, and hail.</a:t>
            </a:r>
            <a:endParaRPr dirty="0"/>
          </a:p>
          <a:p>
            <a:pPr marL="228600" marR="0" lvl="0" indent="-177800" algn="l" rtl="0">
              <a:lnSpc>
                <a:spcPct val="90000"/>
              </a:lnSpc>
              <a:spcBef>
                <a:spcPts val="1000"/>
              </a:spcBef>
              <a:spcAft>
                <a:spcPts val="0"/>
              </a:spcAft>
              <a:buClr>
                <a:schemeClr val="dk1"/>
              </a:buClr>
              <a:buSzPts val="2800"/>
              <a:buFont typeface="Arial"/>
              <a:buChar char="•"/>
            </a:pPr>
            <a:r>
              <a:rPr lang="en-US" sz="2800" b="0" i="0" u="none" strike="noStrike" cap="none" dirty="0">
                <a:solidFill>
                  <a:srgbClr val="000000"/>
                </a:solidFill>
                <a:latin typeface="Arial"/>
                <a:ea typeface="Arial"/>
                <a:cs typeface="Arial"/>
                <a:sym typeface="Arial"/>
              </a:rPr>
              <a:t>Use only the materials you purchased.</a:t>
            </a:r>
            <a:endParaRPr sz="2800" b="0" i="0" u="none" strike="noStrike" cap="none" dirty="0">
              <a:solidFill>
                <a:srgbClr val="000000"/>
              </a:solidFill>
              <a:latin typeface="Arial"/>
              <a:ea typeface="Arial"/>
              <a:cs typeface="Arial"/>
              <a:sym typeface="Arial"/>
            </a:endParaRPr>
          </a:p>
          <a:p>
            <a:pPr marL="228600" marR="0" lvl="0" indent="-177800" algn="l" rtl="0">
              <a:lnSpc>
                <a:spcPct val="90000"/>
              </a:lnSpc>
              <a:spcBef>
                <a:spcPts val="1000"/>
              </a:spcBef>
              <a:spcAft>
                <a:spcPts val="0"/>
              </a:spcAft>
              <a:buClr>
                <a:schemeClr val="dk1"/>
              </a:buClr>
              <a:buSzPts val="2800"/>
              <a:buFont typeface="Arial"/>
              <a:buChar char="•"/>
            </a:pPr>
            <a:r>
              <a:rPr lang="en-US" sz="2800" b="0" i="0" u="none" strike="noStrike" cap="none" dirty="0">
                <a:solidFill>
                  <a:srgbClr val="000000"/>
                </a:solidFill>
                <a:latin typeface="Arial"/>
                <a:ea typeface="Arial"/>
                <a:cs typeface="Arial"/>
                <a:sym typeface="Arial"/>
              </a:rPr>
              <a:t>Build a house in the given time.</a:t>
            </a:r>
            <a:endParaRPr dirty="0"/>
          </a:p>
          <a:p>
            <a:pPr marL="228600" marR="0" lvl="0" indent="-177800" algn="l" rtl="0">
              <a:lnSpc>
                <a:spcPct val="90000"/>
              </a:lnSpc>
              <a:spcBef>
                <a:spcPts val="1000"/>
              </a:spcBef>
              <a:spcAft>
                <a:spcPts val="0"/>
              </a:spcAft>
              <a:buClr>
                <a:schemeClr val="dk1"/>
              </a:buClr>
              <a:buSzPts val="2800"/>
              <a:buFont typeface="Arial"/>
              <a:buChar char="•"/>
            </a:pPr>
            <a:r>
              <a:rPr lang="en-US" sz="2800" b="0" i="0" u="none" strike="noStrike" cap="none" dirty="0">
                <a:solidFill>
                  <a:srgbClr val="000000"/>
                </a:solidFill>
                <a:latin typeface="Arial"/>
                <a:ea typeface="Arial"/>
                <a:cs typeface="Arial"/>
                <a:sym typeface="Arial"/>
              </a:rPr>
              <a:t>Build a house on wax paper.</a:t>
            </a:r>
            <a:endParaRPr dirty="0"/>
          </a:p>
          <a:p>
            <a:pPr marL="228600" marR="0" lvl="0" indent="-177800" algn="l" rtl="0">
              <a:lnSpc>
                <a:spcPct val="90000"/>
              </a:lnSpc>
              <a:spcBef>
                <a:spcPts val="1000"/>
              </a:spcBef>
              <a:spcAft>
                <a:spcPts val="0"/>
              </a:spcAft>
              <a:buClr>
                <a:schemeClr val="dk1"/>
              </a:buClr>
              <a:buSzPts val="2800"/>
              <a:buFont typeface="Arial"/>
              <a:buChar char="•"/>
            </a:pPr>
            <a:r>
              <a:rPr lang="en-US" sz="2800" b="0" i="0" u="none" strike="noStrike" cap="none" dirty="0">
                <a:solidFill>
                  <a:srgbClr val="000000"/>
                </a:solidFill>
                <a:latin typeface="Arial"/>
                <a:ea typeface="Arial"/>
                <a:cs typeface="Arial"/>
                <a:sym typeface="Arial"/>
              </a:rPr>
              <a:t>Build a house with a length, width, and height less than 6 inches.</a:t>
            </a:r>
            <a:endParaRPr dirty="0"/>
          </a:p>
          <a:p>
            <a:pPr marL="228600" marR="0" lvl="0" indent="-177800" algn="l" rtl="0">
              <a:lnSpc>
                <a:spcPct val="90000"/>
              </a:lnSpc>
              <a:spcBef>
                <a:spcPts val="1000"/>
              </a:spcBef>
              <a:spcAft>
                <a:spcPts val="0"/>
              </a:spcAft>
              <a:buClr>
                <a:schemeClr val="dk1"/>
              </a:buClr>
              <a:buSzPts val="2800"/>
              <a:buFont typeface="Arial"/>
              <a:buChar char="•"/>
            </a:pPr>
            <a:r>
              <a:rPr lang="en-US" sz="2800" b="0" i="0" u="none" strike="noStrike" cap="none" dirty="0">
                <a:solidFill>
                  <a:srgbClr val="000000"/>
                </a:solidFill>
                <a:latin typeface="Arial"/>
                <a:ea typeface="Arial"/>
                <a:cs typeface="Arial"/>
                <a:sym typeface="Arial"/>
              </a:rPr>
              <a:t>Build a house with both walls and a roof.</a:t>
            </a:r>
            <a:endParaRPr dirty="0"/>
          </a:p>
          <a:p>
            <a:pPr marL="177800" marR="0" lvl="0" indent="0" algn="l" rtl="0">
              <a:lnSpc>
                <a:spcPct val="90000"/>
              </a:lnSpc>
              <a:spcBef>
                <a:spcPts val="1000"/>
              </a:spcBef>
              <a:spcAft>
                <a:spcPts val="0"/>
              </a:spcAft>
              <a:buClr>
                <a:schemeClr val="dk1"/>
              </a:buClr>
              <a:buSzPts val="1400"/>
              <a:buFont typeface="Arial"/>
              <a:buNone/>
            </a:pPr>
            <a:endParaRPr sz="3200" b="0" i="0" u="none" strike="noStrike" cap="none" dirty="0">
              <a:solidFill>
                <a:srgbClr val="000000"/>
              </a:solidFill>
              <a:latin typeface="Arial"/>
              <a:ea typeface="Arial"/>
              <a:cs typeface="Arial"/>
              <a:sym typeface="Arial"/>
            </a:endParaRPr>
          </a:p>
        </p:txBody>
      </p:sp>
      <p:pic>
        <p:nvPicPr>
          <p:cNvPr id="390" name="Google Shape;390;p14" title="decorative 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06980" y="801913"/>
            <a:ext cx="2037377" cy="1633316"/>
          </a:xfrm>
          <a:prstGeom prst="rect">
            <a:avLst/>
          </a:prstGeom>
          <a:noFill/>
          <a:ln>
            <a:noFill/>
          </a:ln>
        </p:spPr>
      </p:pic>
      <p:sp>
        <p:nvSpPr>
          <p:cNvPr id="391" name="Google Shape;391;p14"/>
          <p:cNvSpPr txBox="1"/>
          <p:nvPr/>
        </p:nvSpPr>
        <p:spPr>
          <a:xfrm>
            <a:off x="7018080" y="2417411"/>
            <a:ext cx="2699657"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800" b="0" i="0" u="none" strike="noStrike" cap="none" dirty="0">
                <a:solidFill>
                  <a:srgbClr val="000000"/>
                </a:solidFill>
                <a:latin typeface="Arial"/>
                <a:ea typeface="Arial"/>
                <a:cs typeface="Arial"/>
                <a:sym typeface="Arial"/>
              </a:rPr>
              <a:t>Image from </a:t>
            </a:r>
            <a:r>
              <a:rPr lang="en-US" sz="800" b="0" i="1" u="none" strike="noStrike" cap="none" dirty="0">
                <a:solidFill>
                  <a:srgbClr val="000000"/>
                </a:solidFill>
                <a:latin typeface="Arial"/>
                <a:ea typeface="Arial"/>
                <a:cs typeface="Arial"/>
                <a:sym typeface="Arial"/>
              </a:rPr>
              <a:t>Building a House </a:t>
            </a:r>
            <a:r>
              <a:rPr lang="en-US" sz="800" b="0" i="0" u="none" strike="noStrike" cap="none" dirty="0">
                <a:solidFill>
                  <a:srgbClr val="000000"/>
                </a:solidFill>
                <a:latin typeface="Arial"/>
                <a:ea typeface="Arial"/>
                <a:cs typeface="Arial"/>
                <a:sym typeface="Arial"/>
              </a:rPr>
              <a:t>by Bryon Barton</a:t>
            </a:r>
            <a:endParaRPr sz="800" b="0" i="0" u="none" strike="noStrike" cap="none" dirty="0">
              <a:solidFill>
                <a:srgbClr val="000000"/>
              </a:solidFill>
              <a:latin typeface="Arial"/>
              <a:ea typeface="Arial"/>
              <a:cs typeface="Arial"/>
              <a:sym typeface="Arial"/>
            </a:endParaRPr>
          </a:p>
        </p:txBody>
      </p:sp>
      <p:pic>
        <p:nvPicPr>
          <p:cNvPr id="392" name="Google Shape;392;p14" title="decorative ima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302257" y="4649251"/>
            <a:ext cx="1662449" cy="1500679"/>
          </a:xfrm>
          <a:prstGeom prst="rect">
            <a:avLst/>
          </a:prstGeom>
          <a:noFill/>
          <a:ln>
            <a:noFill/>
          </a:ln>
        </p:spPr>
      </p:pic>
      <p:sp>
        <p:nvSpPr>
          <p:cNvPr id="393" name="Google Shape;393;p14"/>
          <p:cNvSpPr txBox="1"/>
          <p:nvPr/>
        </p:nvSpPr>
        <p:spPr>
          <a:xfrm>
            <a:off x="8964706" y="5759249"/>
            <a:ext cx="2329425"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800" b="0" i="0" u="none" strike="noStrike" cap="none" dirty="0">
                <a:solidFill>
                  <a:srgbClr val="000000"/>
                </a:solidFill>
                <a:latin typeface="Arial"/>
                <a:ea typeface="Arial"/>
                <a:cs typeface="Arial"/>
                <a:sym typeface="Arial"/>
              </a:rPr>
              <a:t>http://</a:t>
            </a:r>
            <a:r>
              <a:rPr lang="en-US" sz="800" b="0" i="0" u="none" strike="noStrike" cap="none" dirty="0" err="1">
                <a:solidFill>
                  <a:srgbClr val="000000"/>
                </a:solidFill>
                <a:latin typeface="Arial"/>
                <a:ea typeface="Arial"/>
                <a:cs typeface="Arial"/>
                <a:sym typeface="Arial"/>
              </a:rPr>
              <a:t>www.alamy.com</a:t>
            </a:r>
            <a:r>
              <a:rPr lang="en-US" sz="800" b="0" i="0" u="none" strike="noStrike" cap="none" dirty="0">
                <a:solidFill>
                  <a:srgbClr val="000000"/>
                </a:solidFill>
                <a:latin typeface="Arial"/>
                <a:ea typeface="Arial"/>
                <a:cs typeface="Arial"/>
                <a:sym typeface="Arial"/>
              </a:rPr>
              <a:t>/stock-photo-kenya-marsabit-district-marsabit-borana-women-building-a-house-with-87407972.html</a:t>
            </a:r>
            <a:endParaRPr sz="800" b="0" i="0" u="none" strike="noStrike" cap="none" dirty="0">
              <a:solidFill>
                <a:srgbClr val="000000"/>
              </a:solidFill>
              <a:latin typeface="Arial"/>
              <a:ea typeface="Arial"/>
              <a:cs typeface="Arial"/>
              <a:sym typeface="Arial"/>
            </a:endParaRPr>
          </a:p>
        </p:txBody>
      </p:sp>
      <p:pic>
        <p:nvPicPr>
          <p:cNvPr id="394" name="Google Shape;394;p14" title="decorative im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348549" y="2671889"/>
            <a:ext cx="1827899" cy="1722885"/>
          </a:xfrm>
          <a:prstGeom prst="rect">
            <a:avLst/>
          </a:prstGeom>
          <a:noFill/>
          <a:ln>
            <a:noFill/>
          </a:ln>
        </p:spPr>
      </p:pic>
      <p:sp>
        <p:nvSpPr>
          <p:cNvPr id="395" name="Google Shape;395;p14"/>
          <p:cNvSpPr txBox="1"/>
          <p:nvPr/>
        </p:nvSpPr>
        <p:spPr>
          <a:xfrm>
            <a:off x="9254266" y="4394774"/>
            <a:ext cx="2200615"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800" b="0" i="0" u="none" strike="noStrike" cap="none" dirty="0">
                <a:solidFill>
                  <a:srgbClr val="000000"/>
                </a:solidFill>
                <a:latin typeface="Arial"/>
                <a:ea typeface="Arial"/>
                <a:cs typeface="Arial"/>
                <a:sym typeface="Arial"/>
              </a:rPr>
              <a:t>http://</a:t>
            </a:r>
            <a:r>
              <a:rPr lang="en-US" sz="800" b="0" i="0" u="none" strike="noStrike" cap="none" dirty="0" err="1">
                <a:solidFill>
                  <a:srgbClr val="000000"/>
                </a:solidFill>
                <a:latin typeface="Arial"/>
                <a:ea typeface="Arial"/>
                <a:cs typeface="Arial"/>
                <a:sym typeface="Arial"/>
              </a:rPr>
              <a:t>www.troymessenger.com</a:t>
            </a:r>
            <a:r>
              <a:rPr lang="en-US" sz="800" b="0" i="0" u="none" strike="noStrike" cap="none" dirty="0">
                <a:solidFill>
                  <a:srgbClr val="000000"/>
                </a:solidFill>
                <a:latin typeface="Arial"/>
                <a:ea typeface="Arial"/>
                <a:cs typeface="Arial"/>
                <a:sym typeface="Arial"/>
              </a:rPr>
              <a:t>/2017/05/16/women-build-women-work-on-habitat-house/</a:t>
            </a:r>
            <a:endParaRPr sz="800" b="0" i="0" u="none" strike="noStrike" cap="none" dirty="0">
              <a:solidFill>
                <a:srgbClr val="000000"/>
              </a:solidFill>
              <a:latin typeface="Arial"/>
              <a:ea typeface="Arial"/>
              <a:cs typeface="Arial"/>
              <a:sym typeface="Arial"/>
            </a:endParaRPr>
          </a:p>
        </p:txBody>
      </p:sp>
      <p:pic>
        <p:nvPicPr>
          <p:cNvPr id="11" name="Picture 10" descr="Logo, company name&#10;&#10;Description automatically generated">
            <a:extLst>
              <a:ext uri="{FF2B5EF4-FFF2-40B4-BE49-F238E27FC236}">
                <a16:creationId xmlns:a16="http://schemas.microsoft.com/office/drawing/2014/main" id="{8E80C29B-6943-664F-8CE8-89B1B22E3C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5"/>
          <p:cNvSpPr txBox="1">
            <a:spLocks noGrp="1"/>
          </p:cNvSpPr>
          <p:nvPr>
            <p:ph type="title"/>
          </p:nvPr>
        </p:nvSpPr>
        <p:spPr>
          <a:xfrm>
            <a:off x="482600" y="166540"/>
            <a:ext cx="10515599" cy="132556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dirty="0">
                <a:solidFill>
                  <a:srgbClr val="000000"/>
                </a:solidFill>
                <a:latin typeface="Calibri"/>
                <a:ea typeface="Calibri"/>
                <a:cs typeface="Calibri"/>
                <a:sym typeface="Calibri"/>
              </a:rPr>
              <a:t>Cost of Materials</a:t>
            </a:r>
            <a:endParaRPr sz="5400" b="0" i="0" u="none" strike="noStrike" cap="none" dirty="0">
              <a:solidFill>
                <a:srgbClr val="000000"/>
              </a:solidFill>
              <a:latin typeface="Calibri"/>
              <a:ea typeface="Calibri"/>
              <a:cs typeface="Calibri"/>
              <a:sym typeface="Calibri"/>
            </a:endParaRPr>
          </a:p>
        </p:txBody>
      </p:sp>
      <p:sp>
        <p:nvSpPr>
          <p:cNvPr id="403" name="Google Shape;403;p15"/>
          <p:cNvSpPr txBox="1">
            <a:spLocks noGrp="1"/>
          </p:cNvSpPr>
          <p:nvPr>
            <p:ph type="body" idx="1"/>
          </p:nvPr>
        </p:nvSpPr>
        <p:spPr>
          <a:xfrm>
            <a:off x="590006" y="1217712"/>
            <a:ext cx="6636657" cy="4351338"/>
          </a:xfrm>
          <a:prstGeom prst="rect">
            <a:avLst/>
          </a:prstGeom>
          <a:noFill/>
          <a:ln>
            <a:noFill/>
          </a:ln>
        </p:spPr>
        <p:txBody>
          <a:bodyPr spcFirstLastPara="1" wrap="square" lIns="91425" tIns="91425" rIns="91425" bIns="91425" anchor="t" anchorCtr="0">
            <a:noAutofit/>
          </a:bodyPr>
          <a:lstStyle/>
          <a:p>
            <a:pPr marL="177800" marR="0" lvl="0" indent="0" algn="l" rtl="0">
              <a:lnSpc>
                <a:spcPct val="90000"/>
              </a:lnSpc>
              <a:spcBef>
                <a:spcPts val="0"/>
              </a:spcBef>
              <a:spcAft>
                <a:spcPts val="0"/>
              </a:spcAft>
              <a:buClr>
                <a:schemeClr val="dk1"/>
              </a:buClr>
              <a:buSzPts val="1400"/>
              <a:buFont typeface="Arial"/>
              <a:buNone/>
            </a:pPr>
            <a:r>
              <a:rPr lang="en-US" sz="3200" b="0" i="0" u="none" strike="noStrike" cap="none" dirty="0">
                <a:solidFill>
                  <a:srgbClr val="000000"/>
                </a:solidFill>
                <a:latin typeface="Arial"/>
                <a:ea typeface="Arial"/>
                <a:cs typeface="Arial"/>
                <a:sym typeface="Arial"/>
              </a:rPr>
              <a:t>Your team will be given money to spend on materials to build your house. </a:t>
            </a:r>
            <a:endParaRPr sz="3200" b="0" i="0" u="none" strike="noStrike" cap="none" dirty="0">
              <a:solidFill>
                <a:srgbClr val="000000"/>
              </a:solidFill>
              <a:latin typeface="Arial"/>
              <a:ea typeface="Arial"/>
              <a:cs typeface="Arial"/>
              <a:sym typeface="Arial"/>
            </a:endParaRPr>
          </a:p>
          <a:p>
            <a:pPr marL="177800" marR="0" lvl="0" indent="0" algn="l" rtl="0">
              <a:lnSpc>
                <a:spcPct val="90000"/>
              </a:lnSpc>
              <a:spcBef>
                <a:spcPts val="1000"/>
              </a:spcBef>
              <a:spcAft>
                <a:spcPts val="0"/>
              </a:spcAft>
              <a:buClr>
                <a:schemeClr val="dk1"/>
              </a:buClr>
              <a:buSzPts val="1400"/>
              <a:buFont typeface="Arial"/>
              <a:buNone/>
            </a:pPr>
            <a:endParaRPr sz="3200" b="0" i="0" u="none" strike="noStrike" cap="none" dirty="0">
              <a:solidFill>
                <a:srgbClr val="000000"/>
              </a:solidFill>
              <a:latin typeface="Arial"/>
              <a:ea typeface="Arial"/>
              <a:cs typeface="Arial"/>
              <a:sym typeface="Arial"/>
            </a:endParaRPr>
          </a:p>
          <a:p>
            <a:pPr marL="177800" marR="0" lvl="0" indent="0" algn="l" rtl="0">
              <a:lnSpc>
                <a:spcPct val="90000"/>
              </a:lnSpc>
              <a:spcBef>
                <a:spcPts val="1000"/>
              </a:spcBef>
              <a:spcAft>
                <a:spcPts val="0"/>
              </a:spcAft>
              <a:buClr>
                <a:schemeClr val="dk1"/>
              </a:buClr>
              <a:buSzPts val="1400"/>
              <a:buFont typeface="Arial"/>
              <a:buNone/>
            </a:pPr>
            <a:r>
              <a:rPr lang="en-US" sz="3200" b="0" i="0" u="none" strike="noStrike" cap="none" dirty="0">
                <a:solidFill>
                  <a:srgbClr val="000000"/>
                </a:solidFill>
                <a:latin typeface="Arial"/>
                <a:ea typeface="Arial"/>
                <a:cs typeface="Arial"/>
                <a:sym typeface="Arial"/>
              </a:rPr>
              <a:t>First, you need to determine the cost of a few materials. </a:t>
            </a:r>
            <a:endParaRPr dirty="0"/>
          </a:p>
          <a:p>
            <a:pPr marL="177800" marR="0" lvl="0" indent="0" algn="l" rtl="0">
              <a:lnSpc>
                <a:spcPct val="90000"/>
              </a:lnSpc>
              <a:spcBef>
                <a:spcPts val="1000"/>
              </a:spcBef>
              <a:spcAft>
                <a:spcPts val="0"/>
              </a:spcAft>
              <a:buClr>
                <a:schemeClr val="dk1"/>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404" name="Google Shape;404;p15" title="decorative image"/>
          <p:cNvPicPr preferRelativeResize="0"/>
          <p:nvPr/>
        </p:nvPicPr>
        <p:blipFill rotWithShape="1">
          <a:blip r:embed="rId3">
            <a:alphaModFix/>
          </a:blip>
          <a:srcRect/>
          <a:stretch/>
        </p:blipFill>
        <p:spPr>
          <a:xfrm>
            <a:off x="7516223" y="1437014"/>
            <a:ext cx="3483777" cy="3908197"/>
          </a:xfrm>
          <a:prstGeom prst="rect">
            <a:avLst/>
          </a:prstGeom>
          <a:noFill/>
          <a:ln>
            <a:noFill/>
          </a:ln>
        </p:spPr>
      </p:pic>
      <p:sp>
        <p:nvSpPr>
          <p:cNvPr id="405" name="Google Shape;405;p15"/>
          <p:cNvSpPr txBox="1"/>
          <p:nvPr/>
        </p:nvSpPr>
        <p:spPr>
          <a:xfrm>
            <a:off x="7427323" y="5345211"/>
            <a:ext cx="5196115"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800" b="0" i="0" u="none" strike="noStrike" cap="none" dirty="0">
                <a:solidFill>
                  <a:srgbClr val="000000"/>
                </a:solidFill>
                <a:latin typeface="Arial"/>
                <a:ea typeface="Arial"/>
                <a:cs typeface="Arial"/>
                <a:sym typeface="Arial"/>
              </a:rPr>
              <a:t>http://</a:t>
            </a:r>
            <a:r>
              <a:rPr lang="en-US" sz="800" b="0" i="0" u="none" strike="noStrike" cap="none" dirty="0" err="1">
                <a:solidFill>
                  <a:srgbClr val="000000"/>
                </a:solidFill>
                <a:latin typeface="Arial"/>
                <a:ea typeface="Arial"/>
                <a:cs typeface="Arial"/>
                <a:sym typeface="Arial"/>
              </a:rPr>
              <a:t>www.clipartpanda.com</a:t>
            </a:r>
            <a:r>
              <a:rPr lang="en-US" sz="800" b="0" i="0" u="none" strike="noStrike" cap="none" dirty="0">
                <a:solidFill>
                  <a:srgbClr val="000000"/>
                </a:solidFill>
                <a:latin typeface="Arial"/>
                <a:ea typeface="Arial"/>
                <a:cs typeface="Arial"/>
                <a:sym typeface="Arial"/>
              </a:rPr>
              <a:t>/categories/green-dollar-sign-clipart</a:t>
            </a:r>
            <a:endParaRPr sz="800" b="0" i="0" u="none" strike="noStrike" cap="none" dirty="0">
              <a:solidFill>
                <a:srgbClr val="000000"/>
              </a:solidFill>
              <a:latin typeface="Arial"/>
              <a:ea typeface="Arial"/>
              <a:cs typeface="Arial"/>
              <a:sym typeface="Arial"/>
            </a:endParaRPr>
          </a:p>
        </p:txBody>
      </p:sp>
      <p:pic>
        <p:nvPicPr>
          <p:cNvPr id="7" name="Picture 6" descr="Logo, company name&#10;&#10;Description automatically generated">
            <a:extLst>
              <a:ext uri="{FF2B5EF4-FFF2-40B4-BE49-F238E27FC236}">
                <a16:creationId xmlns:a16="http://schemas.microsoft.com/office/drawing/2014/main" id="{D0E0FE30-CA53-9749-A320-94031EB08F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6"/>
          <p:cNvSpPr txBox="1">
            <a:spLocks noGrp="1"/>
          </p:cNvSpPr>
          <p:nvPr>
            <p:ph type="title"/>
          </p:nvPr>
        </p:nvSpPr>
        <p:spPr>
          <a:xfrm>
            <a:off x="482600" y="161925"/>
            <a:ext cx="10515599" cy="132556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dirty="0">
                <a:solidFill>
                  <a:srgbClr val="000000"/>
                </a:solidFill>
                <a:latin typeface="Calibri"/>
                <a:ea typeface="Calibri"/>
                <a:cs typeface="Calibri"/>
                <a:sym typeface="Calibri"/>
              </a:rPr>
              <a:t>Cost of Glue</a:t>
            </a:r>
            <a:endParaRPr sz="5400" b="1" i="0" u="none" strike="noStrike" cap="none" dirty="0">
              <a:solidFill>
                <a:srgbClr val="000000"/>
              </a:solidFill>
              <a:latin typeface="Calibri"/>
              <a:ea typeface="Calibri"/>
              <a:cs typeface="Calibri"/>
              <a:sym typeface="Calibri"/>
            </a:endParaRPr>
          </a:p>
        </p:txBody>
      </p:sp>
      <p:sp>
        <p:nvSpPr>
          <p:cNvPr id="413" name="Google Shape;413;p16"/>
          <p:cNvSpPr txBox="1">
            <a:spLocks noGrp="1"/>
          </p:cNvSpPr>
          <p:nvPr>
            <p:ph type="body" idx="1"/>
          </p:nvPr>
        </p:nvSpPr>
        <p:spPr>
          <a:xfrm>
            <a:off x="590006" y="1227931"/>
            <a:ext cx="7155544" cy="4351338"/>
          </a:xfrm>
          <a:prstGeom prst="rect">
            <a:avLst/>
          </a:prstGeom>
          <a:noFill/>
          <a:ln>
            <a:noFill/>
          </a:ln>
        </p:spPr>
        <p:txBody>
          <a:bodyPr spcFirstLastPara="1" wrap="square" lIns="91425" tIns="91425" rIns="91425" bIns="91425" anchor="t" anchorCtr="0">
            <a:noAutofit/>
          </a:bodyPr>
          <a:lstStyle/>
          <a:p>
            <a:pPr marL="177800" marR="0" lvl="0" indent="0" algn="l" rtl="0">
              <a:lnSpc>
                <a:spcPct val="90000"/>
              </a:lnSpc>
              <a:spcBef>
                <a:spcPts val="0"/>
              </a:spcBef>
              <a:spcAft>
                <a:spcPts val="0"/>
              </a:spcAft>
              <a:buClr>
                <a:schemeClr val="dk1"/>
              </a:buClr>
              <a:buSzPts val="1400"/>
              <a:buFont typeface="Arial"/>
              <a:buNone/>
            </a:pPr>
            <a:r>
              <a:rPr lang="en-US" sz="3200" b="0" i="0" u="none" strike="noStrike" cap="none" dirty="0">
                <a:solidFill>
                  <a:srgbClr val="000000"/>
                </a:solidFill>
                <a:latin typeface="Arial"/>
                <a:ea typeface="Arial"/>
                <a:cs typeface="Arial"/>
                <a:sym typeface="Arial"/>
              </a:rPr>
              <a:t>If two containers of glue cost $1.50, </a:t>
            </a:r>
            <a:endParaRPr sz="3200" b="0" i="0" u="none" strike="noStrike" cap="none" dirty="0">
              <a:solidFill>
                <a:srgbClr val="000000"/>
              </a:solidFill>
              <a:latin typeface="Arial"/>
              <a:ea typeface="Arial"/>
              <a:cs typeface="Arial"/>
              <a:sym typeface="Arial"/>
            </a:endParaRPr>
          </a:p>
          <a:p>
            <a:pPr marL="177800" marR="0" lvl="0" indent="0" algn="l" rtl="0">
              <a:lnSpc>
                <a:spcPct val="90000"/>
              </a:lnSpc>
              <a:spcBef>
                <a:spcPts val="1000"/>
              </a:spcBef>
              <a:spcAft>
                <a:spcPts val="0"/>
              </a:spcAft>
              <a:buClr>
                <a:schemeClr val="dk1"/>
              </a:buClr>
              <a:buSzPts val="1400"/>
              <a:buFont typeface="Arial"/>
              <a:buNone/>
            </a:pPr>
            <a:r>
              <a:rPr lang="en-US" sz="3200" b="0" i="0" u="none" strike="noStrike" cap="none" dirty="0">
                <a:solidFill>
                  <a:srgbClr val="000000"/>
                </a:solidFill>
                <a:latin typeface="Arial"/>
                <a:ea typeface="Arial"/>
                <a:cs typeface="Arial"/>
                <a:sym typeface="Arial"/>
              </a:rPr>
              <a:t>what is the cost of one container of glue?</a:t>
            </a:r>
            <a:endParaRPr dirty="0"/>
          </a:p>
          <a:p>
            <a:pPr marL="177800" marR="0" lvl="0" indent="0" algn="l" rtl="0">
              <a:lnSpc>
                <a:spcPct val="90000"/>
              </a:lnSpc>
              <a:spcBef>
                <a:spcPts val="1000"/>
              </a:spcBef>
              <a:spcAft>
                <a:spcPts val="0"/>
              </a:spcAft>
              <a:buClr>
                <a:schemeClr val="dk1"/>
              </a:buClr>
              <a:buSzPts val="1400"/>
              <a:buFont typeface="Arial"/>
              <a:buNone/>
            </a:pPr>
            <a:endParaRPr sz="3200" b="0" i="0" u="none" strike="noStrike" cap="none" dirty="0">
              <a:solidFill>
                <a:srgbClr val="000000"/>
              </a:solidFill>
              <a:latin typeface="Arial"/>
              <a:ea typeface="Arial"/>
              <a:cs typeface="Arial"/>
              <a:sym typeface="Arial"/>
            </a:endParaRPr>
          </a:p>
        </p:txBody>
      </p:sp>
      <p:pic>
        <p:nvPicPr>
          <p:cNvPr id="414" name="Google Shape;414;p16" title="decorative image"/>
          <p:cNvPicPr preferRelativeResize="0"/>
          <p:nvPr/>
        </p:nvPicPr>
        <p:blipFill rotWithShape="1">
          <a:blip r:embed="rId3">
            <a:alphaModFix/>
          </a:blip>
          <a:srcRect/>
          <a:stretch/>
        </p:blipFill>
        <p:spPr>
          <a:xfrm>
            <a:off x="9279992" y="2322815"/>
            <a:ext cx="1294970" cy="3307254"/>
          </a:xfrm>
          <a:prstGeom prst="rect">
            <a:avLst/>
          </a:prstGeom>
          <a:noFill/>
          <a:ln>
            <a:noFill/>
          </a:ln>
        </p:spPr>
      </p:pic>
      <p:pic>
        <p:nvPicPr>
          <p:cNvPr id="415" name="Google Shape;415;p16" title="decorative image"/>
          <p:cNvPicPr preferRelativeResize="0"/>
          <p:nvPr/>
        </p:nvPicPr>
        <p:blipFill rotWithShape="1">
          <a:blip r:embed="rId3">
            <a:alphaModFix/>
          </a:blip>
          <a:srcRect/>
          <a:stretch/>
        </p:blipFill>
        <p:spPr>
          <a:xfrm>
            <a:off x="7543801" y="2322815"/>
            <a:ext cx="1294970" cy="3307254"/>
          </a:xfrm>
          <a:prstGeom prst="rect">
            <a:avLst/>
          </a:prstGeom>
          <a:noFill/>
          <a:ln>
            <a:noFill/>
          </a:ln>
        </p:spPr>
      </p:pic>
      <p:pic>
        <p:nvPicPr>
          <p:cNvPr id="7" name="Picture 6" descr="Logo, company name&#10;&#10;Description automatically generated">
            <a:extLst>
              <a:ext uri="{FF2B5EF4-FFF2-40B4-BE49-F238E27FC236}">
                <a16:creationId xmlns:a16="http://schemas.microsoft.com/office/drawing/2014/main" id="{E3F1C88C-5A6B-AA47-943D-D9B64AC54D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7"/>
          <p:cNvSpPr txBox="1">
            <a:spLocks noGrp="1"/>
          </p:cNvSpPr>
          <p:nvPr>
            <p:ph type="title"/>
          </p:nvPr>
        </p:nvSpPr>
        <p:spPr>
          <a:xfrm>
            <a:off x="474256" y="161925"/>
            <a:ext cx="10515599" cy="132556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dirty="0">
                <a:solidFill>
                  <a:srgbClr val="000000"/>
                </a:solidFill>
                <a:latin typeface="Calibri"/>
                <a:ea typeface="Calibri"/>
                <a:cs typeface="Calibri"/>
                <a:sym typeface="Calibri"/>
              </a:rPr>
              <a:t>Cost of a </a:t>
            </a:r>
            <a:r>
              <a:rPr lang="en-US" sz="5400" b="1" dirty="0">
                <a:latin typeface="Calibri"/>
                <a:ea typeface="Calibri"/>
                <a:cs typeface="Calibri"/>
                <a:sym typeface="Calibri"/>
              </a:rPr>
              <a:t>Craft</a:t>
            </a:r>
            <a:r>
              <a:rPr lang="en-US" sz="5400" b="1" i="0" u="none" strike="noStrike" cap="none" dirty="0">
                <a:solidFill>
                  <a:srgbClr val="000000"/>
                </a:solidFill>
                <a:latin typeface="Calibri"/>
                <a:ea typeface="Calibri"/>
                <a:cs typeface="Calibri"/>
                <a:sym typeface="Calibri"/>
              </a:rPr>
              <a:t> Stick</a:t>
            </a:r>
            <a:endParaRPr sz="5400" b="1" i="0" u="none" strike="noStrike" cap="none" dirty="0">
              <a:solidFill>
                <a:srgbClr val="000000"/>
              </a:solidFill>
              <a:latin typeface="Calibri"/>
              <a:ea typeface="Calibri"/>
              <a:cs typeface="Calibri"/>
              <a:sym typeface="Calibri"/>
            </a:endParaRPr>
          </a:p>
        </p:txBody>
      </p:sp>
      <p:sp>
        <p:nvSpPr>
          <p:cNvPr id="423" name="Google Shape;423;p17"/>
          <p:cNvSpPr txBox="1">
            <a:spLocks noGrp="1"/>
          </p:cNvSpPr>
          <p:nvPr>
            <p:ph type="body" idx="1"/>
          </p:nvPr>
        </p:nvSpPr>
        <p:spPr>
          <a:xfrm>
            <a:off x="602706" y="1250975"/>
            <a:ext cx="8708572" cy="1555024"/>
          </a:xfrm>
          <a:prstGeom prst="rect">
            <a:avLst/>
          </a:prstGeom>
          <a:noFill/>
          <a:ln>
            <a:noFill/>
          </a:ln>
        </p:spPr>
        <p:txBody>
          <a:bodyPr spcFirstLastPara="1" wrap="square" lIns="91425" tIns="91425" rIns="91425" bIns="91425" anchor="t" anchorCtr="0">
            <a:noAutofit/>
          </a:bodyPr>
          <a:lstStyle/>
          <a:p>
            <a:pPr marL="177800" marR="0" lvl="0" indent="0" algn="l" rtl="0">
              <a:lnSpc>
                <a:spcPct val="90000"/>
              </a:lnSpc>
              <a:spcBef>
                <a:spcPts val="0"/>
              </a:spcBef>
              <a:spcAft>
                <a:spcPts val="0"/>
              </a:spcAft>
              <a:buClr>
                <a:schemeClr val="dk1"/>
              </a:buClr>
              <a:buSzPts val="1400"/>
              <a:buFont typeface="Arial"/>
              <a:buNone/>
            </a:pPr>
            <a:r>
              <a:rPr lang="en-US" sz="3200" b="0" i="0" u="none" strike="noStrike" cap="none" dirty="0">
                <a:solidFill>
                  <a:schemeClr val="dk1"/>
                </a:solidFill>
                <a:latin typeface="Arial"/>
                <a:ea typeface="Arial"/>
                <a:cs typeface="Arial"/>
                <a:sym typeface="Arial"/>
              </a:rPr>
              <a:t>If </a:t>
            </a:r>
            <a:r>
              <a:rPr lang="en-US" sz="3200" dirty="0">
                <a:solidFill>
                  <a:schemeClr val="dk1"/>
                </a:solidFill>
              </a:rPr>
              <a:t>four</a:t>
            </a:r>
            <a:r>
              <a:rPr lang="en-US" sz="3200" b="0" i="0" u="none" strike="noStrike" cap="none" dirty="0">
                <a:solidFill>
                  <a:schemeClr val="dk1"/>
                </a:solidFill>
                <a:latin typeface="Arial"/>
                <a:ea typeface="Arial"/>
                <a:cs typeface="Arial"/>
                <a:sym typeface="Arial"/>
              </a:rPr>
              <a:t> </a:t>
            </a:r>
            <a:r>
              <a:rPr lang="en-US" sz="3200" dirty="0">
                <a:solidFill>
                  <a:schemeClr val="dk1"/>
                </a:solidFill>
              </a:rPr>
              <a:t>craft</a:t>
            </a:r>
            <a:r>
              <a:rPr lang="en-US" sz="3200" b="0" i="0" u="none" strike="noStrike" cap="none" dirty="0">
                <a:solidFill>
                  <a:schemeClr val="dk1"/>
                </a:solidFill>
                <a:latin typeface="Arial"/>
                <a:ea typeface="Arial"/>
                <a:cs typeface="Arial"/>
                <a:sym typeface="Arial"/>
              </a:rPr>
              <a:t> sticks cost $1.00, how much does one </a:t>
            </a:r>
            <a:r>
              <a:rPr lang="en-US" sz="3200" dirty="0">
                <a:solidFill>
                  <a:schemeClr val="dk1"/>
                </a:solidFill>
              </a:rPr>
              <a:t>craft</a:t>
            </a:r>
            <a:r>
              <a:rPr lang="en-US" sz="3200" b="0" i="0" u="none" strike="noStrike" cap="none" dirty="0">
                <a:solidFill>
                  <a:schemeClr val="dk1"/>
                </a:solidFill>
                <a:latin typeface="Arial"/>
                <a:ea typeface="Arial"/>
                <a:cs typeface="Arial"/>
                <a:sym typeface="Arial"/>
              </a:rPr>
              <a:t> stick cost?</a:t>
            </a:r>
            <a:endParaRPr dirty="0"/>
          </a:p>
          <a:p>
            <a:pPr marL="177800" marR="0" lvl="0" indent="0" algn="l" rtl="0">
              <a:lnSpc>
                <a:spcPct val="90000"/>
              </a:lnSpc>
              <a:spcBef>
                <a:spcPts val="1000"/>
              </a:spcBef>
              <a:spcAft>
                <a:spcPts val="0"/>
              </a:spcAft>
              <a:buClr>
                <a:schemeClr val="dk1"/>
              </a:buClr>
              <a:buSzPts val="1400"/>
              <a:buFont typeface="Arial"/>
              <a:buNone/>
            </a:pPr>
            <a:endParaRPr sz="3200" b="0" i="0" u="none" strike="noStrike" cap="none" dirty="0">
              <a:solidFill>
                <a:srgbClr val="000000"/>
              </a:solidFill>
              <a:latin typeface="Arial"/>
              <a:ea typeface="Arial"/>
              <a:cs typeface="Arial"/>
              <a:sym typeface="Arial"/>
            </a:endParaRPr>
          </a:p>
        </p:txBody>
      </p:sp>
      <p:pic>
        <p:nvPicPr>
          <p:cNvPr id="424" name="Google Shape;424;p17" title="decorative 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19725" y="2805999"/>
            <a:ext cx="4730841" cy="2265407"/>
          </a:xfrm>
          <a:prstGeom prst="rect">
            <a:avLst/>
          </a:prstGeom>
          <a:noFill/>
          <a:ln>
            <a:noFill/>
          </a:ln>
        </p:spPr>
      </p:pic>
      <p:pic>
        <p:nvPicPr>
          <p:cNvPr id="6" name="Picture 5" descr="Logo, company name&#10;&#10;Description automatically generated">
            <a:extLst>
              <a:ext uri="{FF2B5EF4-FFF2-40B4-BE49-F238E27FC236}">
                <a16:creationId xmlns:a16="http://schemas.microsoft.com/office/drawing/2014/main" id="{FB3C3006-CFAA-2D41-A439-DD1B0085A8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8"/>
          <p:cNvSpPr txBox="1">
            <a:spLocks noGrp="1"/>
          </p:cNvSpPr>
          <p:nvPr>
            <p:ph type="title"/>
          </p:nvPr>
        </p:nvSpPr>
        <p:spPr>
          <a:xfrm>
            <a:off x="482600" y="170657"/>
            <a:ext cx="10515599" cy="132556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dirty="0">
                <a:solidFill>
                  <a:srgbClr val="000000"/>
                </a:solidFill>
                <a:latin typeface="Calibri"/>
                <a:ea typeface="Calibri"/>
                <a:cs typeface="Calibri"/>
                <a:sym typeface="Calibri"/>
              </a:rPr>
              <a:t>Cost of a Play-Doh</a:t>
            </a:r>
            <a:endParaRPr sz="5400" b="1" i="0" u="none" strike="noStrike" cap="none" dirty="0">
              <a:solidFill>
                <a:srgbClr val="000000"/>
              </a:solidFill>
              <a:latin typeface="Calibri"/>
              <a:ea typeface="Calibri"/>
              <a:cs typeface="Calibri"/>
              <a:sym typeface="Calibri"/>
            </a:endParaRPr>
          </a:p>
        </p:txBody>
      </p:sp>
      <p:sp>
        <p:nvSpPr>
          <p:cNvPr id="432" name="Google Shape;432;p18"/>
          <p:cNvSpPr txBox="1">
            <a:spLocks noGrp="1"/>
          </p:cNvSpPr>
          <p:nvPr>
            <p:ph type="body" idx="1"/>
          </p:nvPr>
        </p:nvSpPr>
        <p:spPr>
          <a:xfrm>
            <a:off x="602706" y="1242219"/>
            <a:ext cx="8708572" cy="1555024"/>
          </a:xfrm>
          <a:prstGeom prst="rect">
            <a:avLst/>
          </a:prstGeom>
          <a:noFill/>
          <a:ln>
            <a:noFill/>
          </a:ln>
        </p:spPr>
        <p:txBody>
          <a:bodyPr spcFirstLastPara="1" wrap="square" lIns="91425" tIns="91425" rIns="91425" bIns="91425" anchor="t" anchorCtr="0">
            <a:noAutofit/>
          </a:bodyPr>
          <a:lstStyle/>
          <a:p>
            <a:pPr marL="177800" marR="0" lvl="0" indent="0" algn="l" rtl="0">
              <a:lnSpc>
                <a:spcPct val="90000"/>
              </a:lnSpc>
              <a:spcBef>
                <a:spcPts val="0"/>
              </a:spcBef>
              <a:spcAft>
                <a:spcPts val="0"/>
              </a:spcAft>
              <a:buClr>
                <a:schemeClr val="dk1"/>
              </a:buClr>
              <a:buSzPts val="1400"/>
              <a:buFont typeface="Arial"/>
              <a:buNone/>
            </a:pPr>
            <a:r>
              <a:rPr lang="en-US" sz="3200" b="0" i="0" u="none" strike="noStrike" cap="none" dirty="0">
                <a:solidFill>
                  <a:schemeClr val="dk1"/>
                </a:solidFill>
                <a:latin typeface="Arial"/>
                <a:ea typeface="Arial"/>
                <a:cs typeface="Arial"/>
                <a:sym typeface="Arial"/>
              </a:rPr>
              <a:t>If eight tubs of Play-Doh cost $4.00, what is the cost of one tub of Play-Doh?</a:t>
            </a:r>
            <a:endParaRPr sz="3200" b="0" i="0" u="none" strike="noStrike" cap="none" dirty="0">
              <a:solidFill>
                <a:schemeClr val="dk1"/>
              </a:solidFill>
              <a:latin typeface="Arial"/>
              <a:ea typeface="Arial"/>
              <a:cs typeface="Arial"/>
              <a:sym typeface="Arial"/>
            </a:endParaRPr>
          </a:p>
          <a:p>
            <a:pPr marL="177800" marR="0" lvl="0" indent="0" algn="l" rtl="0">
              <a:lnSpc>
                <a:spcPct val="90000"/>
              </a:lnSpc>
              <a:spcBef>
                <a:spcPts val="1000"/>
              </a:spcBef>
              <a:spcAft>
                <a:spcPts val="0"/>
              </a:spcAft>
              <a:buClr>
                <a:schemeClr val="dk1"/>
              </a:buClr>
              <a:buSzPts val="1400"/>
              <a:buFont typeface="Arial"/>
              <a:buNone/>
            </a:pPr>
            <a:endParaRPr sz="3200" b="0" i="0" u="none" strike="noStrike" cap="none" dirty="0">
              <a:solidFill>
                <a:srgbClr val="000000"/>
              </a:solidFill>
              <a:latin typeface="Arial"/>
              <a:ea typeface="Arial"/>
              <a:cs typeface="Arial"/>
              <a:sym typeface="Arial"/>
            </a:endParaRPr>
          </a:p>
        </p:txBody>
      </p:sp>
      <p:pic>
        <p:nvPicPr>
          <p:cNvPr id="433" name="Google Shape;433;p18" title="decorative 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85850" y="2900231"/>
            <a:ext cx="3219000" cy="2394900"/>
          </a:xfrm>
          <a:prstGeom prst="rect">
            <a:avLst/>
          </a:prstGeom>
          <a:noFill/>
          <a:ln>
            <a:noFill/>
          </a:ln>
        </p:spPr>
      </p:pic>
      <p:pic>
        <p:nvPicPr>
          <p:cNvPr id="6" name="Picture 5" descr="Logo, company name&#10;&#10;Description automatically generated">
            <a:extLst>
              <a:ext uri="{FF2B5EF4-FFF2-40B4-BE49-F238E27FC236}">
                <a16:creationId xmlns:a16="http://schemas.microsoft.com/office/drawing/2014/main" id="{D8F2CB3A-8C7B-9345-80B8-5820C37E56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EA50D458-54E1-D943-8B41-EC3FEFE94A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
        <p:nvSpPr>
          <p:cNvPr id="16" name="Shape 126">
            <a:extLst>
              <a:ext uri="{FF2B5EF4-FFF2-40B4-BE49-F238E27FC236}">
                <a16:creationId xmlns:a16="http://schemas.microsoft.com/office/drawing/2014/main" id="{E71EFF35-0478-484F-BEE0-8466FEF82B73}"/>
              </a:ext>
            </a:extLst>
          </p:cNvPr>
          <p:cNvSpPr txBox="1">
            <a:spLocks noGrp="1"/>
          </p:cNvSpPr>
          <p:nvPr>
            <p:ph type="title"/>
          </p:nvPr>
        </p:nvSpPr>
        <p:spPr>
          <a:xfrm>
            <a:off x="482600" y="176953"/>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dirty="0">
                <a:solidFill>
                  <a:schemeClr val="dk1"/>
                </a:solidFill>
                <a:latin typeface="Calibri"/>
                <a:ea typeface="Calibri"/>
                <a:cs typeface="Calibri"/>
                <a:sym typeface="Calibri"/>
              </a:rPr>
              <a:t>What does an engineer do?</a:t>
            </a:r>
          </a:p>
        </p:txBody>
      </p:sp>
      <p:sp>
        <p:nvSpPr>
          <p:cNvPr id="17" name="Shape 127">
            <a:extLst>
              <a:ext uri="{FF2B5EF4-FFF2-40B4-BE49-F238E27FC236}">
                <a16:creationId xmlns:a16="http://schemas.microsoft.com/office/drawing/2014/main" id="{B9E241AF-6299-A14F-9000-8765D75251C9}"/>
              </a:ext>
            </a:extLst>
          </p:cNvPr>
          <p:cNvSpPr txBox="1">
            <a:spLocks noGrp="1"/>
          </p:cNvSpPr>
          <p:nvPr>
            <p:ph type="body" idx="1"/>
          </p:nvPr>
        </p:nvSpPr>
        <p:spPr>
          <a:xfrm>
            <a:off x="579120" y="1357209"/>
            <a:ext cx="6894284" cy="3895512"/>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Solve problems and shape the future!</a:t>
            </a:r>
          </a:p>
          <a:p>
            <a:pPr marL="228600" marR="0" lvl="0" indent="-228600" algn="l" rtl="0">
              <a:lnSpc>
                <a:spcPct val="90000"/>
              </a:lnSpc>
              <a:spcBef>
                <a:spcPts val="100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Create and design new “things” essential to health, happiness and safety:</a:t>
            </a:r>
          </a:p>
          <a:p>
            <a:pPr marL="685800" marR="0" lvl="1" indent="-228600" algn="l" rtl="0">
              <a:lnSpc>
                <a:spcPct val="90000"/>
              </a:lnSpc>
              <a:spcBef>
                <a:spcPts val="500"/>
              </a:spcBef>
              <a:buClr>
                <a:schemeClr val="dk1"/>
              </a:buClr>
              <a:buSzPct val="100000"/>
              <a:buFont typeface="Arial"/>
              <a:buChar char="•"/>
            </a:pPr>
            <a:r>
              <a:rPr lang="en-US" sz="2000" b="0" i="0" u="none" strike="noStrike" cap="none" baseline="0" dirty="0">
                <a:solidFill>
                  <a:schemeClr val="dk1"/>
                </a:solidFill>
                <a:latin typeface="Calibri"/>
                <a:ea typeface="Calibri"/>
                <a:cs typeface="Calibri"/>
                <a:sym typeface="Calibri"/>
              </a:rPr>
              <a:t>Chemical things – food, medicine, shampoo, fuels…</a:t>
            </a:r>
          </a:p>
          <a:p>
            <a:pPr marL="685800" marR="0" lvl="1" indent="-228600" algn="l" rtl="0">
              <a:lnSpc>
                <a:spcPct val="90000"/>
              </a:lnSpc>
              <a:spcBef>
                <a:spcPts val="500"/>
              </a:spcBef>
              <a:buClr>
                <a:schemeClr val="dk1"/>
              </a:buClr>
              <a:buSzPct val="100000"/>
              <a:buFont typeface="Arial"/>
              <a:buChar char="•"/>
            </a:pPr>
            <a:r>
              <a:rPr lang="en-US" sz="2000" b="0" i="0" u="none" strike="noStrike" cap="none" baseline="0" dirty="0">
                <a:solidFill>
                  <a:schemeClr val="dk1"/>
                </a:solidFill>
                <a:latin typeface="Calibri"/>
                <a:ea typeface="Calibri"/>
                <a:cs typeface="Calibri"/>
                <a:sym typeface="Calibri"/>
              </a:rPr>
              <a:t>Building things – bridges, skyscrapers, roads…</a:t>
            </a:r>
          </a:p>
          <a:p>
            <a:pPr marL="685800" marR="0" lvl="1" indent="-228600" algn="l" rtl="0">
              <a:lnSpc>
                <a:spcPct val="90000"/>
              </a:lnSpc>
              <a:spcBef>
                <a:spcPts val="500"/>
              </a:spcBef>
              <a:buClr>
                <a:schemeClr val="dk1"/>
              </a:buClr>
              <a:buSzPct val="100000"/>
              <a:buFont typeface="Arial"/>
              <a:buChar char="•"/>
            </a:pPr>
            <a:r>
              <a:rPr lang="en-US" sz="2000" b="0" i="0" u="none" strike="noStrike" cap="none" baseline="0" dirty="0">
                <a:solidFill>
                  <a:schemeClr val="dk1"/>
                </a:solidFill>
                <a:latin typeface="Calibri"/>
                <a:ea typeface="Calibri"/>
                <a:cs typeface="Calibri"/>
                <a:sym typeface="Calibri"/>
              </a:rPr>
              <a:t>Technology things – iPods, Cameras, electronic gadgets…</a:t>
            </a:r>
          </a:p>
          <a:p>
            <a:pPr marL="685800" marR="0" lvl="1" indent="-228600" algn="l" rtl="0">
              <a:lnSpc>
                <a:spcPct val="90000"/>
              </a:lnSpc>
              <a:spcBef>
                <a:spcPts val="500"/>
              </a:spcBef>
              <a:buClr>
                <a:schemeClr val="dk1"/>
              </a:buClr>
              <a:buSzPct val="100000"/>
              <a:buFont typeface="Arial"/>
              <a:buChar char="•"/>
            </a:pPr>
            <a:r>
              <a:rPr lang="en-US" sz="2000" b="0" i="0" u="none" strike="noStrike" cap="none" baseline="0" dirty="0">
                <a:solidFill>
                  <a:schemeClr val="dk1"/>
                </a:solidFill>
                <a:latin typeface="Calibri"/>
                <a:ea typeface="Calibri"/>
                <a:cs typeface="Calibri"/>
                <a:sym typeface="Calibri"/>
              </a:rPr>
              <a:t>Fun things – toys, roller coasters, sporting goods...</a:t>
            </a:r>
          </a:p>
          <a:p>
            <a:pPr marL="685800" marR="0" lvl="1" indent="-228600" algn="l" rtl="0">
              <a:lnSpc>
                <a:spcPct val="90000"/>
              </a:lnSpc>
              <a:spcBef>
                <a:spcPts val="500"/>
              </a:spcBef>
              <a:buClr>
                <a:schemeClr val="dk1"/>
              </a:buClr>
              <a:buSzPct val="100000"/>
              <a:buFont typeface="Arial"/>
              <a:buChar char="•"/>
            </a:pPr>
            <a:r>
              <a:rPr lang="en-US" sz="2000" b="0" i="0" u="none" strike="noStrike" cap="none" baseline="0" dirty="0">
                <a:solidFill>
                  <a:schemeClr val="dk1"/>
                </a:solidFill>
                <a:latin typeface="Calibri"/>
                <a:ea typeface="Calibri"/>
                <a:cs typeface="Calibri"/>
                <a:sym typeface="Calibri"/>
              </a:rPr>
              <a:t>Important things – water systems, medical devices and tools…</a:t>
            </a:r>
          </a:p>
          <a:p>
            <a:pPr marL="685800" marR="0" lvl="1" indent="-228600" algn="l" rtl="0">
              <a:lnSpc>
                <a:spcPct val="90000"/>
              </a:lnSpc>
              <a:spcBef>
                <a:spcPts val="500"/>
              </a:spcBef>
              <a:buClr>
                <a:schemeClr val="dk1"/>
              </a:buClr>
              <a:buSzPct val="100000"/>
              <a:buFont typeface="Arial"/>
              <a:buChar char="•"/>
            </a:pPr>
            <a:r>
              <a:rPr lang="en-US" sz="2000" b="0" i="0" u="none" strike="noStrike" cap="none" baseline="0" dirty="0">
                <a:solidFill>
                  <a:schemeClr val="dk1"/>
                </a:solidFill>
                <a:latin typeface="Calibri"/>
                <a:ea typeface="Calibri"/>
                <a:cs typeface="Calibri"/>
                <a:sym typeface="Calibri"/>
              </a:rPr>
              <a:t>Much, much more….</a:t>
            </a:r>
            <a:r>
              <a:rPr lang="en-US" sz="2000" b="1" i="0" u="none" strike="noStrike" cap="none" baseline="0" dirty="0">
                <a:solidFill>
                  <a:schemeClr val="dk1"/>
                </a:solidFill>
                <a:latin typeface="Calibri"/>
                <a:ea typeface="Calibri"/>
                <a:cs typeface="Calibri"/>
                <a:sym typeface="Calibri"/>
              </a:rPr>
              <a:t>the list is endless</a:t>
            </a:r>
          </a:p>
        </p:txBody>
      </p:sp>
      <p:pic>
        <p:nvPicPr>
          <p:cNvPr id="18" name="Shape 128">
            <a:extLst>
              <a:ext uri="{FF2B5EF4-FFF2-40B4-BE49-F238E27FC236}">
                <a16:creationId xmlns:a16="http://schemas.microsoft.com/office/drawing/2014/main" id="{180E09B8-3D07-F142-A5F8-62857E625D34}"/>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652198" y="699072"/>
            <a:ext cx="2908651" cy="1696712"/>
          </a:xfrm>
          <a:prstGeom prst="rect">
            <a:avLst/>
          </a:prstGeom>
          <a:noFill/>
          <a:ln>
            <a:noFill/>
          </a:ln>
        </p:spPr>
      </p:pic>
      <p:sp>
        <p:nvSpPr>
          <p:cNvPr id="19" name="Shape 129">
            <a:extLst>
              <a:ext uri="{FF2B5EF4-FFF2-40B4-BE49-F238E27FC236}">
                <a16:creationId xmlns:a16="http://schemas.microsoft.com/office/drawing/2014/main" id="{EC880101-5323-1742-94BA-DA1AD6355CF6}"/>
              </a:ext>
            </a:extLst>
          </p:cNvPr>
          <p:cNvSpPr/>
          <p:nvPr/>
        </p:nvSpPr>
        <p:spPr>
          <a:xfrm>
            <a:off x="10243139" y="2364436"/>
            <a:ext cx="141577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dirty="0">
                <a:solidFill>
                  <a:schemeClr val="hlink"/>
                </a:solidFill>
                <a:latin typeface="arial"/>
                <a:ea typeface="arial"/>
                <a:cs typeface="arial"/>
                <a:sym typeface="arial"/>
                <a:hlinkClick r:id="rId5"/>
              </a:rPr>
              <a:t>images.businessweek.com</a:t>
            </a:r>
          </a:p>
        </p:txBody>
      </p:sp>
      <p:pic>
        <p:nvPicPr>
          <p:cNvPr id="20" name="Shape 130">
            <a:extLst>
              <a:ext uri="{FF2B5EF4-FFF2-40B4-BE49-F238E27FC236}">
                <a16:creationId xmlns:a16="http://schemas.microsoft.com/office/drawing/2014/main" id="{EF701641-3115-F24B-97FB-74635B17EE9F}"/>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681000" y="2640078"/>
            <a:ext cx="3879849" cy="1595589"/>
          </a:xfrm>
          <a:prstGeom prst="rect">
            <a:avLst/>
          </a:prstGeom>
          <a:noFill/>
          <a:ln>
            <a:noFill/>
          </a:ln>
        </p:spPr>
      </p:pic>
      <p:sp>
        <p:nvSpPr>
          <p:cNvPr id="21" name="Shape 131">
            <a:extLst>
              <a:ext uri="{FF2B5EF4-FFF2-40B4-BE49-F238E27FC236}">
                <a16:creationId xmlns:a16="http://schemas.microsoft.com/office/drawing/2014/main" id="{F658C5DE-7B8D-B24C-A61E-CCD32883A30A}"/>
              </a:ext>
            </a:extLst>
          </p:cNvPr>
          <p:cNvSpPr/>
          <p:nvPr/>
        </p:nvSpPr>
        <p:spPr>
          <a:xfrm>
            <a:off x="7597994" y="4218003"/>
            <a:ext cx="1120819"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dirty="0">
                <a:solidFill>
                  <a:schemeClr val="hlink"/>
                </a:solidFill>
                <a:latin typeface="arial"/>
                <a:ea typeface="arial"/>
                <a:cs typeface="arial"/>
                <a:sym typeface="arial"/>
                <a:hlinkClick r:id="rId7"/>
              </a:rPr>
              <a:t>www.wistatefair.com</a:t>
            </a:r>
          </a:p>
        </p:txBody>
      </p:sp>
      <p:pic>
        <p:nvPicPr>
          <p:cNvPr id="22" name="Shape 132">
            <a:extLst>
              <a:ext uri="{FF2B5EF4-FFF2-40B4-BE49-F238E27FC236}">
                <a16:creationId xmlns:a16="http://schemas.microsoft.com/office/drawing/2014/main" id="{AC3BD7C2-D066-834E-A6B3-6D66CBDCC2B8}"/>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681000" y="4502491"/>
            <a:ext cx="2519640" cy="1674789"/>
          </a:xfrm>
          <a:prstGeom prst="rect">
            <a:avLst/>
          </a:prstGeom>
          <a:noFill/>
          <a:ln>
            <a:noFill/>
          </a:ln>
        </p:spPr>
      </p:pic>
      <p:sp>
        <p:nvSpPr>
          <p:cNvPr id="23" name="Shape 133">
            <a:extLst>
              <a:ext uri="{FF2B5EF4-FFF2-40B4-BE49-F238E27FC236}">
                <a16:creationId xmlns:a16="http://schemas.microsoft.com/office/drawing/2014/main" id="{34185D5D-E622-E346-B6E2-0038DD6BF7AA}"/>
              </a:ext>
            </a:extLst>
          </p:cNvPr>
          <p:cNvSpPr/>
          <p:nvPr/>
        </p:nvSpPr>
        <p:spPr>
          <a:xfrm>
            <a:off x="10180320" y="6009587"/>
            <a:ext cx="1213793"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arial"/>
                <a:ea typeface="arial"/>
                <a:cs typeface="arial"/>
                <a:sym typeface="arial"/>
                <a:hlinkClick r:id="rId9"/>
              </a:rPr>
              <a:t>www.gettyimages.com</a:t>
            </a: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9"/>
          <p:cNvSpPr txBox="1">
            <a:spLocks noGrp="1"/>
          </p:cNvSpPr>
          <p:nvPr>
            <p:ph type="title"/>
          </p:nvPr>
        </p:nvSpPr>
        <p:spPr>
          <a:xfrm>
            <a:off x="482600" y="173088"/>
            <a:ext cx="10515599" cy="132556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dirty="0">
                <a:solidFill>
                  <a:srgbClr val="000000"/>
                </a:solidFill>
                <a:latin typeface="Calibri"/>
                <a:ea typeface="Calibri"/>
                <a:cs typeface="Calibri"/>
                <a:sym typeface="Calibri"/>
              </a:rPr>
              <a:t>Share Time!</a:t>
            </a:r>
            <a:endParaRPr sz="5400" b="1" i="1" u="none" strike="noStrike" cap="none" dirty="0">
              <a:solidFill>
                <a:srgbClr val="000000"/>
              </a:solidFill>
              <a:latin typeface="Calibri"/>
              <a:ea typeface="Calibri"/>
              <a:cs typeface="Calibri"/>
              <a:sym typeface="Calibri"/>
            </a:endParaRPr>
          </a:p>
        </p:txBody>
      </p:sp>
      <p:sp>
        <p:nvSpPr>
          <p:cNvPr id="441" name="Google Shape;441;p19"/>
          <p:cNvSpPr txBox="1">
            <a:spLocks noGrp="1"/>
          </p:cNvSpPr>
          <p:nvPr>
            <p:ph type="body" idx="1"/>
          </p:nvPr>
        </p:nvSpPr>
        <p:spPr>
          <a:xfrm>
            <a:off x="590006" y="1660852"/>
            <a:ext cx="11205030" cy="2891518"/>
          </a:xfrm>
          <a:prstGeom prst="rect">
            <a:avLst/>
          </a:prstGeom>
          <a:noFill/>
          <a:ln>
            <a:noFill/>
          </a:ln>
        </p:spPr>
        <p:txBody>
          <a:bodyPr spcFirstLastPara="1" wrap="square" lIns="91425" tIns="91425" rIns="91425" bIns="91425" anchor="t" anchorCtr="0">
            <a:noAutofit/>
          </a:bodyPr>
          <a:lstStyle/>
          <a:p>
            <a:pPr marL="177800" marR="0" lvl="0" indent="0" algn="l" rtl="0">
              <a:lnSpc>
                <a:spcPct val="90000"/>
              </a:lnSpc>
              <a:spcBef>
                <a:spcPts val="0"/>
              </a:spcBef>
              <a:spcAft>
                <a:spcPts val="0"/>
              </a:spcAft>
              <a:buClr>
                <a:schemeClr val="dk1"/>
              </a:buClr>
              <a:buSzPts val="1400"/>
              <a:buFont typeface="Arial"/>
              <a:buNone/>
            </a:pPr>
            <a:r>
              <a:rPr lang="en-US" sz="3200" b="0" i="0" u="none" strike="noStrike" cap="none" dirty="0">
                <a:solidFill>
                  <a:srgbClr val="000000"/>
                </a:solidFill>
                <a:latin typeface="Arial"/>
                <a:ea typeface="Arial"/>
                <a:cs typeface="Arial"/>
                <a:sym typeface="Arial"/>
              </a:rPr>
              <a:t>Explain how your team calculated the cost of:</a:t>
            </a:r>
            <a:endParaRPr dirty="0"/>
          </a:p>
          <a:p>
            <a:pPr marL="177800" marR="0" lvl="0" indent="0" algn="l" rtl="0">
              <a:lnSpc>
                <a:spcPct val="90000"/>
              </a:lnSpc>
              <a:spcBef>
                <a:spcPts val="1000"/>
              </a:spcBef>
              <a:spcAft>
                <a:spcPts val="0"/>
              </a:spcAft>
              <a:buClr>
                <a:schemeClr val="dk1"/>
              </a:buClr>
              <a:buSzPts val="1400"/>
              <a:buFont typeface="Arial"/>
              <a:buNone/>
            </a:pPr>
            <a:endParaRPr sz="3200" b="0" i="0" u="none" strike="noStrike" cap="none" dirty="0">
              <a:solidFill>
                <a:srgbClr val="000000"/>
              </a:solidFill>
              <a:latin typeface="Arial"/>
              <a:ea typeface="Arial"/>
              <a:cs typeface="Arial"/>
              <a:sym typeface="Arial"/>
            </a:endParaRPr>
          </a:p>
          <a:p>
            <a:pPr marL="177800" marR="0" lvl="0" indent="0" algn="l" rtl="0">
              <a:lnSpc>
                <a:spcPct val="90000"/>
              </a:lnSpc>
              <a:spcBef>
                <a:spcPts val="1000"/>
              </a:spcBef>
              <a:spcAft>
                <a:spcPts val="0"/>
              </a:spcAft>
              <a:buClr>
                <a:schemeClr val="dk1"/>
              </a:buClr>
              <a:buSzPts val="1400"/>
              <a:buFont typeface="Arial"/>
              <a:buNone/>
            </a:pPr>
            <a:r>
              <a:rPr lang="en-US" sz="3200" b="0" i="0" u="none" strike="noStrike" cap="none" dirty="0">
                <a:solidFill>
                  <a:srgbClr val="000000"/>
                </a:solidFill>
                <a:latin typeface="Arial"/>
                <a:ea typeface="Arial"/>
                <a:cs typeface="Arial"/>
                <a:sym typeface="Arial"/>
              </a:rPr>
              <a:t>One Glue            One </a:t>
            </a:r>
            <a:r>
              <a:rPr lang="en-US" sz="3200" dirty="0"/>
              <a:t>Craft</a:t>
            </a:r>
            <a:r>
              <a:rPr lang="en-US" sz="3200" b="0" i="0" u="none" strike="noStrike" cap="none" dirty="0">
                <a:solidFill>
                  <a:srgbClr val="000000"/>
                </a:solidFill>
                <a:latin typeface="Arial"/>
                <a:ea typeface="Arial"/>
                <a:cs typeface="Arial"/>
                <a:sym typeface="Arial"/>
              </a:rPr>
              <a:t> Stick           One Play-Doh</a:t>
            </a:r>
            <a:endParaRPr sz="3200" b="0" i="0" u="none" strike="noStrike" cap="none" dirty="0">
              <a:solidFill>
                <a:srgbClr val="000000"/>
              </a:solidFill>
              <a:latin typeface="Arial"/>
              <a:ea typeface="Arial"/>
              <a:cs typeface="Arial"/>
              <a:sym typeface="Arial"/>
            </a:endParaRPr>
          </a:p>
          <a:p>
            <a:pPr marL="177800" marR="0" lvl="0" indent="0" algn="l" rtl="0">
              <a:lnSpc>
                <a:spcPct val="90000"/>
              </a:lnSpc>
              <a:spcBef>
                <a:spcPts val="1000"/>
              </a:spcBef>
              <a:spcAft>
                <a:spcPts val="0"/>
              </a:spcAft>
              <a:buClr>
                <a:schemeClr val="dk1"/>
              </a:buClr>
              <a:buSzPts val="1400"/>
              <a:buFont typeface="Arial"/>
              <a:buNone/>
            </a:pPr>
            <a:endParaRPr sz="3200" b="0" i="1" u="none" strike="noStrike" cap="none" dirty="0">
              <a:solidFill>
                <a:srgbClr val="000000"/>
              </a:solidFill>
              <a:latin typeface="Arial"/>
              <a:ea typeface="Arial"/>
              <a:cs typeface="Arial"/>
              <a:sym typeface="Arial"/>
            </a:endParaRPr>
          </a:p>
        </p:txBody>
      </p:sp>
      <p:pic>
        <p:nvPicPr>
          <p:cNvPr id="442" name="Google Shape;442;p19" title="decorative 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4728" y="3429000"/>
            <a:ext cx="3193143" cy="1321981"/>
          </a:xfrm>
          <a:prstGeom prst="rect">
            <a:avLst/>
          </a:prstGeom>
          <a:noFill/>
          <a:ln>
            <a:noFill/>
          </a:ln>
        </p:spPr>
      </p:pic>
      <p:pic>
        <p:nvPicPr>
          <p:cNvPr id="443" name="Google Shape;443;p19" title="decorative ima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98399" y="3469916"/>
            <a:ext cx="1974300" cy="1438200"/>
          </a:xfrm>
          <a:prstGeom prst="rect">
            <a:avLst/>
          </a:prstGeom>
          <a:noFill/>
          <a:ln>
            <a:noFill/>
          </a:ln>
        </p:spPr>
      </p:pic>
      <p:pic>
        <p:nvPicPr>
          <p:cNvPr id="444" name="Google Shape;444;p19" title="decorative im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59174" y="3469916"/>
            <a:ext cx="749508" cy="2166386"/>
          </a:xfrm>
          <a:prstGeom prst="rect">
            <a:avLst/>
          </a:prstGeom>
          <a:noFill/>
          <a:ln>
            <a:noFill/>
          </a:ln>
        </p:spPr>
      </p:pic>
      <p:pic>
        <p:nvPicPr>
          <p:cNvPr id="8" name="Picture 7" descr="Logo, company name&#10;&#10;Description automatically generated">
            <a:extLst>
              <a:ext uri="{FF2B5EF4-FFF2-40B4-BE49-F238E27FC236}">
                <a16:creationId xmlns:a16="http://schemas.microsoft.com/office/drawing/2014/main" id="{B4ADA194-3712-A049-AA78-B543274D31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5deb68c2dc_0_13"/>
          <p:cNvSpPr txBox="1">
            <a:spLocks noGrp="1"/>
          </p:cNvSpPr>
          <p:nvPr>
            <p:ph type="title"/>
          </p:nvPr>
        </p:nvSpPr>
        <p:spPr>
          <a:xfrm>
            <a:off x="495300" y="169043"/>
            <a:ext cx="105156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dirty="0">
                <a:solidFill>
                  <a:srgbClr val="000000"/>
                </a:solidFill>
                <a:latin typeface="Calibri"/>
                <a:ea typeface="Calibri"/>
                <a:cs typeface="Calibri"/>
                <a:sym typeface="Calibri"/>
              </a:rPr>
              <a:t>Test Your House Time!</a:t>
            </a:r>
            <a:endParaRPr sz="5400" b="1" i="1" u="none" strike="noStrike" cap="none" dirty="0">
              <a:solidFill>
                <a:srgbClr val="000000"/>
              </a:solidFill>
              <a:latin typeface="Calibri"/>
              <a:ea typeface="Calibri"/>
              <a:cs typeface="Calibri"/>
              <a:sym typeface="Calibri"/>
            </a:endParaRPr>
          </a:p>
        </p:txBody>
      </p:sp>
      <p:sp>
        <p:nvSpPr>
          <p:cNvPr id="452" name="Google Shape;452;g5deb68c2dc_0_13"/>
          <p:cNvSpPr txBox="1">
            <a:spLocks noGrp="1"/>
          </p:cNvSpPr>
          <p:nvPr>
            <p:ph type="body" idx="1"/>
          </p:nvPr>
        </p:nvSpPr>
        <p:spPr>
          <a:xfrm>
            <a:off x="602706" y="1328550"/>
            <a:ext cx="5123400" cy="4200900"/>
          </a:xfrm>
          <a:prstGeom prst="rect">
            <a:avLst/>
          </a:prstGeom>
          <a:noFill/>
          <a:ln>
            <a:noFill/>
          </a:ln>
        </p:spPr>
        <p:txBody>
          <a:bodyPr spcFirstLastPara="1" wrap="square" lIns="91425" tIns="91425" rIns="91425" bIns="91425" anchor="t" anchorCtr="0">
            <a:noAutofit/>
          </a:bodyPr>
          <a:lstStyle/>
          <a:p>
            <a:pPr marL="177800" marR="0" lvl="0" indent="0" algn="l" rtl="0">
              <a:lnSpc>
                <a:spcPct val="90000"/>
              </a:lnSpc>
              <a:spcBef>
                <a:spcPts val="0"/>
              </a:spcBef>
              <a:spcAft>
                <a:spcPts val="0"/>
              </a:spcAft>
              <a:buClr>
                <a:schemeClr val="dk1"/>
              </a:buClr>
              <a:buSzPts val="1400"/>
              <a:buFont typeface="Arial"/>
              <a:buNone/>
            </a:pPr>
            <a:r>
              <a:rPr lang="en-US" sz="3200" b="0" i="0" u="none" strike="noStrike" cap="none" dirty="0">
                <a:solidFill>
                  <a:srgbClr val="000000"/>
                </a:solidFill>
                <a:latin typeface="Arial"/>
                <a:ea typeface="Arial"/>
                <a:cs typeface="Arial"/>
                <a:sym typeface="Arial"/>
              </a:rPr>
              <a:t>Did your house withstand the wind test?</a:t>
            </a:r>
            <a:endParaRPr dirty="0"/>
          </a:p>
          <a:p>
            <a:pPr marL="177800" marR="0" lvl="0" indent="0" algn="l" rtl="0">
              <a:lnSpc>
                <a:spcPct val="90000"/>
              </a:lnSpc>
              <a:spcBef>
                <a:spcPts val="1000"/>
              </a:spcBef>
              <a:spcAft>
                <a:spcPts val="0"/>
              </a:spcAft>
              <a:buClr>
                <a:schemeClr val="dk1"/>
              </a:buClr>
              <a:buSzPts val="1400"/>
              <a:buFont typeface="Arial"/>
              <a:buNone/>
            </a:pPr>
            <a:endParaRPr sz="3200" b="0" i="0" u="none" strike="noStrike" cap="none" dirty="0">
              <a:solidFill>
                <a:srgbClr val="000000"/>
              </a:solidFill>
              <a:latin typeface="Arial"/>
              <a:ea typeface="Arial"/>
              <a:cs typeface="Arial"/>
              <a:sym typeface="Arial"/>
            </a:endParaRPr>
          </a:p>
          <a:p>
            <a:pPr marL="177800" marR="0" lvl="0" indent="0" algn="l" rtl="0">
              <a:lnSpc>
                <a:spcPct val="90000"/>
              </a:lnSpc>
              <a:spcBef>
                <a:spcPts val="1000"/>
              </a:spcBef>
              <a:spcAft>
                <a:spcPts val="0"/>
              </a:spcAft>
              <a:buClr>
                <a:schemeClr val="dk1"/>
              </a:buClr>
              <a:buSzPts val="1400"/>
              <a:buFont typeface="Arial"/>
              <a:buNone/>
            </a:pPr>
            <a:r>
              <a:rPr lang="en-US" sz="3200" b="0" i="0" u="none" strike="noStrike" cap="none" dirty="0">
                <a:solidFill>
                  <a:srgbClr val="000000"/>
                </a:solidFill>
                <a:latin typeface="Arial"/>
                <a:ea typeface="Arial"/>
                <a:cs typeface="Arial"/>
                <a:sym typeface="Arial"/>
              </a:rPr>
              <a:t>Did your house withstand the hail test?</a:t>
            </a:r>
            <a:endParaRPr dirty="0"/>
          </a:p>
          <a:p>
            <a:pPr marL="177800" marR="0" lvl="0" indent="0" algn="l" rtl="0">
              <a:lnSpc>
                <a:spcPct val="90000"/>
              </a:lnSpc>
              <a:spcBef>
                <a:spcPts val="1000"/>
              </a:spcBef>
              <a:spcAft>
                <a:spcPts val="0"/>
              </a:spcAft>
              <a:buClr>
                <a:schemeClr val="dk1"/>
              </a:buClr>
              <a:buSzPts val="1400"/>
              <a:buFont typeface="Arial"/>
              <a:buNone/>
            </a:pPr>
            <a:endParaRPr sz="3200" b="0" i="0" u="none" strike="noStrike" cap="none" dirty="0">
              <a:solidFill>
                <a:srgbClr val="000000"/>
              </a:solidFill>
              <a:latin typeface="Arial"/>
              <a:ea typeface="Arial"/>
              <a:cs typeface="Arial"/>
              <a:sym typeface="Arial"/>
            </a:endParaRPr>
          </a:p>
          <a:p>
            <a:pPr marL="177800" marR="0" lvl="0" indent="0" algn="l" rtl="0">
              <a:lnSpc>
                <a:spcPct val="90000"/>
              </a:lnSpc>
              <a:spcBef>
                <a:spcPts val="1000"/>
              </a:spcBef>
              <a:spcAft>
                <a:spcPts val="0"/>
              </a:spcAft>
              <a:buClr>
                <a:schemeClr val="dk1"/>
              </a:buClr>
              <a:buSzPts val="1400"/>
              <a:buFont typeface="Arial"/>
              <a:buNone/>
            </a:pPr>
            <a:r>
              <a:rPr lang="en-US" sz="3200" b="0" i="0" u="none" strike="noStrike" cap="none" dirty="0">
                <a:solidFill>
                  <a:srgbClr val="000000"/>
                </a:solidFill>
                <a:latin typeface="Arial"/>
                <a:ea typeface="Arial"/>
                <a:cs typeface="Arial"/>
                <a:sym typeface="Arial"/>
              </a:rPr>
              <a:t>Did your house withstand the rain test?</a:t>
            </a:r>
            <a:endParaRPr dirty="0"/>
          </a:p>
        </p:txBody>
      </p:sp>
      <p:pic>
        <p:nvPicPr>
          <p:cNvPr id="454" name="Google Shape;454;g5deb68c2dc_0_13" title="decorative 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6000" y="2000614"/>
            <a:ext cx="5308646" cy="3476852"/>
          </a:xfrm>
          <a:prstGeom prst="rect">
            <a:avLst/>
          </a:prstGeom>
          <a:noFill/>
          <a:ln>
            <a:noFill/>
          </a:ln>
        </p:spPr>
      </p:pic>
      <p:sp>
        <p:nvSpPr>
          <p:cNvPr id="455" name="Google Shape;455;g5deb68c2dc_0_13"/>
          <p:cNvSpPr txBox="1"/>
          <p:nvPr/>
        </p:nvSpPr>
        <p:spPr>
          <a:xfrm>
            <a:off x="6003423" y="5504182"/>
            <a:ext cx="54684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800" b="0" i="0" u="none" strike="noStrike" cap="none" dirty="0">
                <a:solidFill>
                  <a:srgbClr val="000000"/>
                </a:solidFill>
                <a:latin typeface="Arial"/>
                <a:ea typeface="Arial"/>
                <a:cs typeface="Arial"/>
                <a:sym typeface="Arial"/>
              </a:rPr>
              <a:t>https://</a:t>
            </a:r>
            <a:r>
              <a:rPr lang="en-US" sz="800" b="0" i="0" u="none" strike="noStrike" cap="none" dirty="0" err="1">
                <a:solidFill>
                  <a:srgbClr val="000000"/>
                </a:solidFill>
                <a:latin typeface="Arial"/>
                <a:ea typeface="Arial"/>
                <a:cs typeface="Arial"/>
                <a:sym typeface="Arial"/>
              </a:rPr>
              <a:t>littlezosienka.wordpress.com</a:t>
            </a:r>
            <a:r>
              <a:rPr lang="en-US" sz="800" b="0" i="0" u="none" strike="noStrike" cap="none" dirty="0">
                <a:solidFill>
                  <a:srgbClr val="000000"/>
                </a:solidFill>
                <a:latin typeface="Arial"/>
                <a:ea typeface="Arial"/>
                <a:cs typeface="Arial"/>
                <a:sym typeface="Arial"/>
              </a:rPr>
              <a:t>/tag/</a:t>
            </a:r>
            <a:r>
              <a:rPr lang="en-US" sz="800" b="0" i="0" u="none" strike="noStrike" cap="none" dirty="0" err="1">
                <a:solidFill>
                  <a:srgbClr val="000000"/>
                </a:solidFill>
                <a:latin typeface="Arial"/>
                <a:ea typeface="Arial"/>
                <a:cs typeface="Arial"/>
                <a:sym typeface="Arial"/>
              </a:rPr>
              <a:t>lizzy-stewart</a:t>
            </a:r>
            <a:r>
              <a:rPr lang="en-US" sz="800" b="0" i="0" u="none" strike="noStrike" cap="none" dirty="0">
                <a:solidFill>
                  <a:srgbClr val="000000"/>
                </a:solidFill>
                <a:latin typeface="Arial"/>
                <a:ea typeface="Arial"/>
                <a:cs typeface="Arial"/>
                <a:sym typeface="Arial"/>
              </a:rPr>
              <a:t>/</a:t>
            </a:r>
            <a:endParaRPr sz="800" b="0" i="0" u="none" strike="noStrike" cap="none" dirty="0">
              <a:solidFill>
                <a:srgbClr val="000000"/>
              </a:solidFill>
              <a:latin typeface="Arial"/>
              <a:ea typeface="Arial"/>
              <a:cs typeface="Arial"/>
              <a:sym typeface="Arial"/>
            </a:endParaRPr>
          </a:p>
        </p:txBody>
      </p:sp>
      <p:pic>
        <p:nvPicPr>
          <p:cNvPr id="7" name="Picture 6" descr="Logo, company name&#10;&#10;Description automatically generated">
            <a:extLst>
              <a:ext uri="{FF2B5EF4-FFF2-40B4-BE49-F238E27FC236}">
                <a16:creationId xmlns:a16="http://schemas.microsoft.com/office/drawing/2014/main" id="{0AE77E2B-6C4D-1941-B970-0C6F83D34D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0"/>
          <p:cNvSpPr txBox="1">
            <a:spLocks noGrp="1"/>
          </p:cNvSpPr>
          <p:nvPr>
            <p:ph type="title"/>
          </p:nvPr>
        </p:nvSpPr>
        <p:spPr>
          <a:xfrm>
            <a:off x="486592" y="171679"/>
            <a:ext cx="10515599" cy="132556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dirty="0">
                <a:solidFill>
                  <a:srgbClr val="000000"/>
                </a:solidFill>
                <a:latin typeface="Calibri"/>
                <a:ea typeface="Calibri"/>
                <a:cs typeface="Calibri"/>
                <a:sym typeface="Calibri"/>
              </a:rPr>
              <a:t>Share!</a:t>
            </a:r>
            <a:endParaRPr sz="5400" b="1" i="1" u="none" strike="noStrike" cap="none" dirty="0">
              <a:solidFill>
                <a:srgbClr val="000000"/>
              </a:solidFill>
              <a:latin typeface="Calibri"/>
              <a:ea typeface="Calibri"/>
              <a:cs typeface="Calibri"/>
              <a:sym typeface="Calibri"/>
            </a:endParaRPr>
          </a:p>
        </p:txBody>
      </p:sp>
      <p:sp>
        <p:nvSpPr>
          <p:cNvPr id="463" name="Google Shape;463;p20"/>
          <p:cNvSpPr txBox="1">
            <a:spLocks noGrp="1"/>
          </p:cNvSpPr>
          <p:nvPr>
            <p:ph type="body" idx="1"/>
          </p:nvPr>
        </p:nvSpPr>
        <p:spPr>
          <a:xfrm>
            <a:off x="590006" y="1497241"/>
            <a:ext cx="4312194" cy="1555024"/>
          </a:xfrm>
          <a:prstGeom prst="rect">
            <a:avLst/>
          </a:prstGeom>
          <a:noFill/>
          <a:ln>
            <a:noFill/>
          </a:ln>
        </p:spPr>
        <p:txBody>
          <a:bodyPr spcFirstLastPara="1" wrap="square" lIns="91425" tIns="91425" rIns="91425" bIns="91425" anchor="t" anchorCtr="0">
            <a:noAutofit/>
          </a:bodyPr>
          <a:lstStyle/>
          <a:p>
            <a:pPr marL="177800" marR="0" lvl="0" indent="0" algn="l" rtl="0">
              <a:lnSpc>
                <a:spcPct val="90000"/>
              </a:lnSpc>
              <a:spcBef>
                <a:spcPts val="0"/>
              </a:spcBef>
              <a:spcAft>
                <a:spcPts val="0"/>
              </a:spcAft>
              <a:buClr>
                <a:schemeClr val="dk1"/>
              </a:buClr>
              <a:buSzPts val="1400"/>
              <a:buFont typeface="Arial"/>
              <a:buNone/>
            </a:pPr>
            <a:r>
              <a:rPr lang="en-US" sz="3200" b="0" i="0" u="none" strike="noStrike" cap="none" dirty="0">
                <a:solidFill>
                  <a:srgbClr val="000000"/>
                </a:solidFill>
                <a:latin typeface="Arial"/>
                <a:ea typeface="Arial"/>
                <a:cs typeface="Arial"/>
                <a:sym typeface="Arial"/>
              </a:rPr>
              <a:t>In one-sentence, summarize the book: </a:t>
            </a:r>
            <a:endParaRPr dirty="0"/>
          </a:p>
          <a:p>
            <a:pPr marL="177800" marR="0" lvl="0" indent="0" algn="l" rtl="0">
              <a:lnSpc>
                <a:spcPct val="90000"/>
              </a:lnSpc>
              <a:spcBef>
                <a:spcPts val="1000"/>
              </a:spcBef>
              <a:spcAft>
                <a:spcPts val="0"/>
              </a:spcAft>
              <a:buClr>
                <a:schemeClr val="dk1"/>
              </a:buClr>
              <a:buSzPts val="1400"/>
              <a:buFont typeface="Arial"/>
              <a:buNone/>
            </a:pPr>
            <a:r>
              <a:rPr lang="en-US" sz="3200" b="0" i="1" u="none" strike="noStrike" cap="none" dirty="0">
                <a:solidFill>
                  <a:srgbClr val="000000"/>
                </a:solidFill>
                <a:latin typeface="Arial"/>
                <a:ea typeface="Arial"/>
                <a:cs typeface="Arial"/>
                <a:sym typeface="Arial"/>
              </a:rPr>
              <a:t>If I Built a House</a:t>
            </a:r>
            <a:endParaRPr sz="3200" b="0" i="1" u="none" strike="noStrike" cap="none" dirty="0">
              <a:solidFill>
                <a:srgbClr val="000000"/>
              </a:solidFill>
              <a:latin typeface="Arial"/>
              <a:ea typeface="Arial"/>
              <a:cs typeface="Arial"/>
              <a:sym typeface="Arial"/>
            </a:endParaRPr>
          </a:p>
        </p:txBody>
      </p:sp>
      <p:pic>
        <p:nvPicPr>
          <p:cNvPr id="464" name="Google Shape;464;p20" title="decorative image"/>
          <p:cNvPicPr preferRelativeResize="0"/>
          <p:nvPr/>
        </p:nvPicPr>
        <p:blipFill rotWithShape="1">
          <a:blip r:embed="rId3">
            <a:alphaModFix/>
          </a:blip>
          <a:srcRect/>
          <a:stretch/>
        </p:blipFill>
        <p:spPr>
          <a:xfrm>
            <a:off x="6952322" y="1562525"/>
            <a:ext cx="3748312" cy="3732950"/>
          </a:xfrm>
          <a:prstGeom prst="rect">
            <a:avLst/>
          </a:prstGeom>
          <a:noFill/>
          <a:ln>
            <a:noFill/>
          </a:ln>
        </p:spPr>
      </p:pic>
      <p:pic>
        <p:nvPicPr>
          <p:cNvPr id="6" name="Picture 5" descr="Logo, company name&#10;&#10;Description automatically generated">
            <a:extLst>
              <a:ext uri="{FF2B5EF4-FFF2-40B4-BE49-F238E27FC236}">
                <a16:creationId xmlns:a16="http://schemas.microsoft.com/office/drawing/2014/main" id="{80E0361F-8462-6146-82FC-9A3CD39C91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1"/>
          <p:cNvSpPr txBox="1">
            <a:spLocks noGrp="1"/>
          </p:cNvSpPr>
          <p:nvPr>
            <p:ph type="title"/>
          </p:nvPr>
        </p:nvSpPr>
        <p:spPr>
          <a:xfrm>
            <a:off x="508000" y="172850"/>
            <a:ext cx="10515600" cy="132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1400"/>
              <a:buNone/>
            </a:pPr>
            <a:r>
              <a:rPr lang="en-US" sz="5400" b="1" dirty="0">
                <a:latin typeface="Calibri"/>
                <a:ea typeface="Calibri"/>
                <a:cs typeface="Calibri"/>
                <a:sym typeface="Calibri"/>
              </a:rPr>
              <a:t>Journal Time</a:t>
            </a:r>
            <a:endParaRPr sz="5400" b="1" dirty="0">
              <a:latin typeface="Calibri"/>
              <a:ea typeface="Calibri"/>
              <a:cs typeface="Calibri"/>
              <a:sym typeface="Calibri"/>
            </a:endParaRPr>
          </a:p>
        </p:txBody>
      </p:sp>
      <p:sp>
        <p:nvSpPr>
          <p:cNvPr id="472" name="Google Shape;472;p21"/>
          <p:cNvSpPr txBox="1">
            <a:spLocks noGrp="1"/>
          </p:cNvSpPr>
          <p:nvPr>
            <p:ph type="body" idx="1"/>
          </p:nvPr>
        </p:nvSpPr>
        <p:spPr>
          <a:xfrm>
            <a:off x="590006" y="1509252"/>
            <a:ext cx="10515600" cy="1534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3200" dirty="0"/>
              <a:t>What would your dream house look like? </a:t>
            </a:r>
            <a:endParaRPr sz="3200" dirty="0"/>
          </a:p>
          <a:p>
            <a:pPr marL="0" lvl="0" indent="0" algn="l" rtl="0">
              <a:lnSpc>
                <a:spcPct val="90000"/>
              </a:lnSpc>
              <a:spcBef>
                <a:spcPts val="1000"/>
              </a:spcBef>
              <a:spcAft>
                <a:spcPts val="0"/>
              </a:spcAft>
              <a:buSzPts val="1400"/>
              <a:buNone/>
            </a:pPr>
            <a:endParaRPr sz="3000" dirty="0">
              <a:latin typeface="Times New Roman"/>
              <a:ea typeface="Times New Roman"/>
              <a:cs typeface="Times New Roman"/>
              <a:sym typeface="Times New Roman"/>
            </a:endParaRPr>
          </a:p>
        </p:txBody>
      </p:sp>
      <p:pic>
        <p:nvPicPr>
          <p:cNvPr id="474" name="Google Shape;474;p21" title="decorative imag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19238" y="2558307"/>
            <a:ext cx="3968374" cy="3804679"/>
          </a:xfrm>
          <a:prstGeom prst="rect">
            <a:avLst/>
          </a:prstGeom>
          <a:noFill/>
          <a:ln>
            <a:noFill/>
          </a:ln>
        </p:spPr>
      </p:pic>
      <p:pic>
        <p:nvPicPr>
          <p:cNvPr id="6" name="Picture 5" descr="Logo, company name&#10;&#10;Description automatically generated">
            <a:extLst>
              <a:ext uri="{FF2B5EF4-FFF2-40B4-BE49-F238E27FC236}">
                <a16:creationId xmlns:a16="http://schemas.microsoft.com/office/drawing/2014/main" id="{267ED9B2-076E-CC42-9C33-4893FD18C7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5"/>
          <p:cNvSpPr txBox="1">
            <a:spLocks noGrp="1"/>
          </p:cNvSpPr>
          <p:nvPr>
            <p:ph type="title"/>
          </p:nvPr>
        </p:nvSpPr>
        <p:spPr>
          <a:xfrm>
            <a:off x="457200" y="170588"/>
            <a:ext cx="10515599" cy="132556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dirty="0">
                <a:solidFill>
                  <a:srgbClr val="000000"/>
                </a:solidFill>
                <a:latin typeface="Calibri"/>
                <a:ea typeface="Calibri"/>
                <a:cs typeface="Calibri"/>
                <a:sym typeface="Calibri"/>
              </a:rPr>
              <a:t>Improve Your House</a:t>
            </a:r>
            <a:endParaRPr sz="5400" b="1" i="1" u="none" strike="noStrike" cap="none" dirty="0">
              <a:solidFill>
                <a:srgbClr val="000000"/>
              </a:solidFill>
              <a:latin typeface="Calibri"/>
              <a:ea typeface="Calibri"/>
              <a:cs typeface="Calibri"/>
              <a:sym typeface="Calibri"/>
            </a:endParaRPr>
          </a:p>
        </p:txBody>
      </p:sp>
      <p:sp>
        <p:nvSpPr>
          <p:cNvPr id="481" name="Google Shape;481;p25"/>
          <p:cNvSpPr txBox="1">
            <a:spLocks noGrp="1"/>
          </p:cNvSpPr>
          <p:nvPr>
            <p:ph type="body" idx="1"/>
          </p:nvPr>
        </p:nvSpPr>
        <p:spPr>
          <a:xfrm>
            <a:off x="578032" y="1304902"/>
            <a:ext cx="5123544" cy="4200782"/>
          </a:xfrm>
          <a:prstGeom prst="rect">
            <a:avLst/>
          </a:prstGeom>
          <a:noFill/>
          <a:ln>
            <a:noFill/>
          </a:ln>
        </p:spPr>
        <p:txBody>
          <a:bodyPr spcFirstLastPara="1" wrap="square" lIns="91425" tIns="91425" rIns="91425" bIns="91425" anchor="t" anchorCtr="0">
            <a:noAutofit/>
          </a:bodyPr>
          <a:lstStyle/>
          <a:p>
            <a:pPr marL="177800" marR="0" lvl="0" indent="0" algn="l" rtl="0">
              <a:lnSpc>
                <a:spcPct val="90000"/>
              </a:lnSpc>
              <a:spcBef>
                <a:spcPts val="0"/>
              </a:spcBef>
              <a:spcAft>
                <a:spcPts val="0"/>
              </a:spcAft>
              <a:buClr>
                <a:schemeClr val="dk1"/>
              </a:buClr>
              <a:buSzPts val="1400"/>
              <a:buFont typeface="Arial"/>
              <a:buNone/>
            </a:pPr>
            <a:r>
              <a:rPr lang="en-US" sz="3200" b="0" i="0" u="none" strike="noStrike" cap="none" dirty="0">
                <a:solidFill>
                  <a:srgbClr val="000000"/>
                </a:solidFill>
                <a:latin typeface="Arial"/>
                <a:ea typeface="Arial"/>
                <a:cs typeface="Arial"/>
                <a:sym typeface="Arial"/>
              </a:rPr>
              <a:t>Discuss with your team:</a:t>
            </a:r>
            <a:endParaRPr dirty="0"/>
          </a:p>
          <a:p>
            <a:pPr marL="177800" marR="0" lvl="0" indent="0" algn="l" rtl="0">
              <a:lnSpc>
                <a:spcPct val="90000"/>
              </a:lnSpc>
              <a:spcBef>
                <a:spcPts val="1000"/>
              </a:spcBef>
              <a:spcAft>
                <a:spcPts val="0"/>
              </a:spcAft>
              <a:buClr>
                <a:schemeClr val="dk1"/>
              </a:buClr>
              <a:buSzPts val="1400"/>
              <a:buFont typeface="Arial"/>
              <a:buNone/>
            </a:pPr>
            <a:r>
              <a:rPr lang="en-US" sz="3200" b="0" i="0" u="none" strike="noStrike" cap="none" dirty="0">
                <a:solidFill>
                  <a:srgbClr val="000000"/>
                </a:solidFill>
                <a:latin typeface="Arial"/>
                <a:ea typeface="Arial"/>
                <a:cs typeface="Arial"/>
                <a:sym typeface="Arial"/>
              </a:rPr>
              <a:t>How can you improve your house?</a:t>
            </a:r>
            <a:endParaRPr dirty="0"/>
          </a:p>
          <a:p>
            <a:pPr marL="177800" marR="0" lvl="0" indent="0" algn="l" rtl="0">
              <a:lnSpc>
                <a:spcPct val="90000"/>
              </a:lnSpc>
              <a:spcBef>
                <a:spcPts val="1000"/>
              </a:spcBef>
              <a:spcAft>
                <a:spcPts val="0"/>
              </a:spcAft>
              <a:buClr>
                <a:schemeClr val="dk1"/>
              </a:buClr>
              <a:buSzPts val="1400"/>
              <a:buFont typeface="Arial"/>
              <a:buNone/>
            </a:pPr>
            <a:endParaRPr sz="3200" b="0" i="0" u="none" strike="noStrike" cap="none" dirty="0">
              <a:solidFill>
                <a:srgbClr val="000000"/>
              </a:solidFill>
              <a:latin typeface="Arial"/>
              <a:ea typeface="Arial"/>
              <a:cs typeface="Arial"/>
              <a:sym typeface="Arial"/>
            </a:endParaRPr>
          </a:p>
        </p:txBody>
      </p:sp>
      <p:pic>
        <p:nvPicPr>
          <p:cNvPr id="483" name="Google Shape;483;p25" title="Ask, Imagine, Plan, Create, Improve Graphic"/>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98657" y="2484727"/>
            <a:ext cx="3120571" cy="2837553"/>
          </a:xfrm>
          <a:prstGeom prst="rect">
            <a:avLst/>
          </a:prstGeom>
          <a:noFill/>
          <a:ln>
            <a:noFill/>
          </a:ln>
        </p:spPr>
      </p:pic>
      <p:sp>
        <p:nvSpPr>
          <p:cNvPr id="484" name="Google Shape;484;p25"/>
          <p:cNvSpPr txBox="1"/>
          <p:nvPr/>
        </p:nvSpPr>
        <p:spPr>
          <a:xfrm>
            <a:off x="6582229" y="1738866"/>
            <a:ext cx="518160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Engineering Design Process</a:t>
            </a:r>
            <a:endParaRPr sz="2800" b="0" i="0" u="none" strike="noStrike" cap="none" dirty="0">
              <a:solidFill>
                <a:srgbClr val="000000"/>
              </a:solidFill>
              <a:latin typeface="Arial"/>
              <a:ea typeface="Arial"/>
              <a:cs typeface="Arial"/>
              <a:sym typeface="Arial"/>
            </a:endParaRPr>
          </a:p>
        </p:txBody>
      </p:sp>
      <p:pic>
        <p:nvPicPr>
          <p:cNvPr id="7" name="Picture 6" descr="Logo, company name&#10;&#10;Description automatically generated">
            <a:extLst>
              <a:ext uri="{FF2B5EF4-FFF2-40B4-BE49-F238E27FC236}">
                <a16:creationId xmlns:a16="http://schemas.microsoft.com/office/drawing/2014/main" id="{09D6D251-4509-CA48-AA88-888474AA84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6"/>
          <p:cNvSpPr txBox="1">
            <a:spLocks noGrp="1"/>
          </p:cNvSpPr>
          <p:nvPr>
            <p:ph type="title"/>
          </p:nvPr>
        </p:nvSpPr>
        <p:spPr>
          <a:xfrm>
            <a:off x="488043" y="21255"/>
            <a:ext cx="7750628" cy="30884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dirty="0">
                <a:solidFill>
                  <a:schemeClr val="dk1"/>
                </a:solidFill>
                <a:latin typeface="Calibri"/>
                <a:ea typeface="Calibri"/>
                <a:cs typeface="Calibri"/>
                <a:sym typeface="Calibri"/>
              </a:rPr>
              <a:t>What materials do you, as a team, want to purchase to build your house?</a:t>
            </a:r>
            <a:endParaRPr sz="5400" b="1" i="0" u="none" strike="noStrike" cap="none" dirty="0">
              <a:solidFill>
                <a:schemeClr val="dk1"/>
              </a:solidFill>
              <a:latin typeface="Calibri"/>
              <a:ea typeface="Calibri"/>
              <a:cs typeface="Calibri"/>
              <a:sym typeface="Calibri"/>
            </a:endParaRPr>
          </a:p>
        </p:txBody>
      </p:sp>
      <p:pic>
        <p:nvPicPr>
          <p:cNvPr id="492" name="Google Shape;492;p26" title="decorative 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1369" y="3835921"/>
            <a:ext cx="1819408" cy="1304205"/>
          </a:xfrm>
          <a:prstGeom prst="rect">
            <a:avLst/>
          </a:prstGeom>
          <a:noFill/>
          <a:ln>
            <a:noFill/>
          </a:ln>
        </p:spPr>
      </p:pic>
      <p:pic>
        <p:nvPicPr>
          <p:cNvPr id="493" name="Google Shape;493;p26" title="decorative ima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44217" y="3835920"/>
            <a:ext cx="1802571" cy="1304205"/>
          </a:xfrm>
          <a:prstGeom prst="rect">
            <a:avLst/>
          </a:prstGeom>
          <a:noFill/>
          <a:ln>
            <a:noFill/>
          </a:ln>
        </p:spPr>
      </p:pic>
      <p:pic>
        <p:nvPicPr>
          <p:cNvPr id="494" name="Google Shape;494;p26" title="decorative im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724338" y="3844006"/>
            <a:ext cx="1767366" cy="1304205"/>
          </a:xfrm>
          <a:prstGeom prst="rect">
            <a:avLst/>
          </a:prstGeom>
          <a:noFill/>
          <a:ln>
            <a:noFill/>
          </a:ln>
        </p:spPr>
      </p:pic>
      <p:pic>
        <p:nvPicPr>
          <p:cNvPr id="495" name="Google Shape;495;p26" title="decorative imag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665729" y="3844006"/>
            <a:ext cx="1597152" cy="1304205"/>
          </a:xfrm>
          <a:prstGeom prst="rect">
            <a:avLst/>
          </a:prstGeom>
          <a:noFill/>
          <a:ln>
            <a:noFill/>
          </a:ln>
        </p:spPr>
      </p:pic>
      <p:pic>
        <p:nvPicPr>
          <p:cNvPr id="496" name="Google Shape;496;p26" title="decorative imag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433236" y="3844006"/>
            <a:ext cx="1716067" cy="1304205"/>
          </a:xfrm>
          <a:prstGeom prst="rect">
            <a:avLst/>
          </a:prstGeom>
          <a:noFill/>
          <a:ln>
            <a:noFill/>
          </a:ln>
        </p:spPr>
      </p:pic>
      <p:pic>
        <p:nvPicPr>
          <p:cNvPr id="497" name="Google Shape;497;p26" title="decorative imag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5400000">
            <a:off x="10197850" y="4004816"/>
            <a:ext cx="1304205" cy="982580"/>
          </a:xfrm>
          <a:prstGeom prst="rect">
            <a:avLst/>
          </a:prstGeom>
          <a:noFill/>
          <a:ln>
            <a:noFill/>
          </a:ln>
        </p:spPr>
      </p:pic>
      <p:sp>
        <p:nvSpPr>
          <p:cNvPr id="498" name="Google Shape;498;p26"/>
          <p:cNvSpPr txBox="1"/>
          <p:nvPr/>
        </p:nvSpPr>
        <p:spPr>
          <a:xfrm>
            <a:off x="734131" y="5127786"/>
            <a:ext cx="10589874"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  Cards       Straws        </a:t>
            </a:r>
            <a:r>
              <a:rPr lang="en-US" sz="3200"/>
              <a:t>Craft</a:t>
            </a:r>
            <a:r>
              <a:rPr lang="en-US" sz="3200" b="0" i="0" u="none" strike="noStrike" cap="none">
                <a:solidFill>
                  <a:srgbClr val="000000"/>
                </a:solidFill>
                <a:latin typeface="Arial"/>
                <a:ea typeface="Arial"/>
                <a:cs typeface="Arial"/>
                <a:sym typeface="Arial"/>
              </a:rPr>
              <a:t>      Play-Doh     Tape     Glue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                                     Sticks       </a:t>
            </a:r>
            <a:endParaRPr sz="3200" b="0" i="0" u="none" strike="noStrike" cap="none">
              <a:solidFill>
                <a:srgbClr val="000000"/>
              </a:solidFill>
              <a:latin typeface="Arial"/>
              <a:ea typeface="Arial"/>
              <a:cs typeface="Arial"/>
              <a:sym typeface="Arial"/>
            </a:endParaRPr>
          </a:p>
        </p:txBody>
      </p:sp>
      <p:pic>
        <p:nvPicPr>
          <p:cNvPr id="499" name="Google Shape;499;p26" title="decorative imag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433236" y="700041"/>
            <a:ext cx="3072964" cy="2877942"/>
          </a:xfrm>
          <a:prstGeom prst="rect">
            <a:avLst/>
          </a:prstGeom>
          <a:noFill/>
          <a:ln>
            <a:noFill/>
          </a:ln>
        </p:spPr>
      </p:pic>
      <p:pic>
        <p:nvPicPr>
          <p:cNvPr id="12" name="Picture 11" descr="Logo, company name&#10;&#10;Description automatically generated">
            <a:extLst>
              <a:ext uri="{FF2B5EF4-FFF2-40B4-BE49-F238E27FC236}">
                <a16:creationId xmlns:a16="http://schemas.microsoft.com/office/drawing/2014/main" id="{6BC239F3-4C80-5B44-9DD3-F2D8D1B3740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7"/>
          <p:cNvSpPr txBox="1">
            <a:spLocks noGrp="1"/>
          </p:cNvSpPr>
          <p:nvPr>
            <p:ph type="title"/>
          </p:nvPr>
        </p:nvSpPr>
        <p:spPr>
          <a:xfrm>
            <a:off x="457200" y="163649"/>
            <a:ext cx="10515599" cy="132556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dirty="0">
                <a:solidFill>
                  <a:srgbClr val="000000"/>
                </a:solidFill>
                <a:latin typeface="Calibri"/>
                <a:ea typeface="Calibri"/>
                <a:cs typeface="Calibri"/>
                <a:sym typeface="Calibri"/>
              </a:rPr>
              <a:t>Building!</a:t>
            </a:r>
            <a:endParaRPr sz="5400" b="1" i="1" u="none" strike="noStrike" cap="none" dirty="0">
              <a:solidFill>
                <a:srgbClr val="000000"/>
              </a:solidFill>
              <a:latin typeface="Calibri"/>
              <a:ea typeface="Calibri"/>
              <a:cs typeface="Calibri"/>
              <a:sym typeface="Calibri"/>
            </a:endParaRPr>
          </a:p>
        </p:txBody>
      </p:sp>
      <p:pic>
        <p:nvPicPr>
          <p:cNvPr id="11" name="Picture 10" descr="Logo, company name&#10;&#10;Description automatically generated">
            <a:extLst>
              <a:ext uri="{FF2B5EF4-FFF2-40B4-BE49-F238E27FC236}">
                <a16:creationId xmlns:a16="http://schemas.microsoft.com/office/drawing/2014/main" id="{AC631CB7-6FAA-394A-B1E5-432D61666B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
        <p:nvSpPr>
          <p:cNvPr id="16" name="Google Shape;389;p14">
            <a:extLst>
              <a:ext uri="{FF2B5EF4-FFF2-40B4-BE49-F238E27FC236}">
                <a16:creationId xmlns:a16="http://schemas.microsoft.com/office/drawing/2014/main" id="{BF81B2CD-34FE-364C-ACAF-7D2C396102AA}"/>
              </a:ext>
            </a:extLst>
          </p:cNvPr>
          <p:cNvSpPr txBox="1">
            <a:spLocks noGrp="1"/>
          </p:cNvSpPr>
          <p:nvPr>
            <p:ph type="body" idx="1"/>
          </p:nvPr>
        </p:nvSpPr>
        <p:spPr>
          <a:xfrm>
            <a:off x="590006" y="1169388"/>
            <a:ext cx="6422691" cy="4620984"/>
          </a:xfrm>
          <a:prstGeom prst="rect">
            <a:avLst/>
          </a:prstGeom>
          <a:noFill/>
          <a:ln>
            <a:noFill/>
          </a:ln>
        </p:spPr>
        <p:txBody>
          <a:bodyPr spcFirstLastPara="1" wrap="square" lIns="91425" tIns="91425" rIns="91425" bIns="91425" anchor="t" anchorCtr="0">
            <a:noAutofit/>
          </a:bodyPr>
          <a:lstStyle/>
          <a:p>
            <a:pPr marL="228600" marR="0" lvl="0" indent="-177800" algn="l" rtl="0">
              <a:lnSpc>
                <a:spcPct val="90000"/>
              </a:lnSpc>
              <a:spcBef>
                <a:spcPts val="0"/>
              </a:spcBef>
              <a:spcAft>
                <a:spcPts val="0"/>
              </a:spcAft>
              <a:buClr>
                <a:schemeClr val="dk1"/>
              </a:buClr>
              <a:buSzPts val="2800"/>
              <a:buFont typeface="Arial"/>
              <a:buChar char="•"/>
            </a:pPr>
            <a:r>
              <a:rPr lang="en-US" sz="2800" b="0" i="0" u="none" strike="noStrike" cap="none" dirty="0">
                <a:solidFill>
                  <a:srgbClr val="000000"/>
                </a:solidFill>
                <a:latin typeface="Arial"/>
                <a:ea typeface="Arial"/>
                <a:cs typeface="Arial"/>
                <a:sym typeface="Arial"/>
              </a:rPr>
              <a:t>Build a house to withstand the forces of wind, rain, and hail.</a:t>
            </a:r>
            <a:endParaRPr dirty="0"/>
          </a:p>
          <a:p>
            <a:pPr marL="228600" marR="0" lvl="0" indent="-177800" algn="l" rtl="0">
              <a:lnSpc>
                <a:spcPct val="90000"/>
              </a:lnSpc>
              <a:spcBef>
                <a:spcPts val="1000"/>
              </a:spcBef>
              <a:spcAft>
                <a:spcPts val="0"/>
              </a:spcAft>
              <a:buClr>
                <a:schemeClr val="dk1"/>
              </a:buClr>
              <a:buSzPts val="2800"/>
              <a:buFont typeface="Arial"/>
              <a:buChar char="•"/>
            </a:pPr>
            <a:r>
              <a:rPr lang="en-US" sz="2800" b="0" i="0" u="none" strike="noStrike" cap="none" dirty="0">
                <a:solidFill>
                  <a:srgbClr val="000000"/>
                </a:solidFill>
                <a:latin typeface="Arial"/>
                <a:ea typeface="Arial"/>
                <a:cs typeface="Arial"/>
                <a:sym typeface="Arial"/>
              </a:rPr>
              <a:t>Use only the materials you purchased.</a:t>
            </a:r>
            <a:endParaRPr sz="2800" b="0" i="0" u="none" strike="noStrike" cap="none" dirty="0">
              <a:solidFill>
                <a:srgbClr val="000000"/>
              </a:solidFill>
              <a:latin typeface="Arial"/>
              <a:ea typeface="Arial"/>
              <a:cs typeface="Arial"/>
              <a:sym typeface="Arial"/>
            </a:endParaRPr>
          </a:p>
          <a:p>
            <a:pPr marL="228600" marR="0" lvl="0" indent="-177800" algn="l" rtl="0">
              <a:lnSpc>
                <a:spcPct val="90000"/>
              </a:lnSpc>
              <a:spcBef>
                <a:spcPts val="1000"/>
              </a:spcBef>
              <a:spcAft>
                <a:spcPts val="0"/>
              </a:spcAft>
              <a:buClr>
                <a:schemeClr val="dk1"/>
              </a:buClr>
              <a:buSzPts val="2800"/>
              <a:buFont typeface="Arial"/>
              <a:buChar char="•"/>
            </a:pPr>
            <a:r>
              <a:rPr lang="en-US" sz="2800" b="0" i="0" u="none" strike="noStrike" cap="none" dirty="0">
                <a:solidFill>
                  <a:srgbClr val="000000"/>
                </a:solidFill>
                <a:latin typeface="Arial"/>
                <a:ea typeface="Arial"/>
                <a:cs typeface="Arial"/>
                <a:sym typeface="Arial"/>
              </a:rPr>
              <a:t>Build a house in the given time.</a:t>
            </a:r>
            <a:endParaRPr dirty="0"/>
          </a:p>
          <a:p>
            <a:pPr marL="228600" marR="0" lvl="0" indent="-177800" algn="l" rtl="0">
              <a:lnSpc>
                <a:spcPct val="90000"/>
              </a:lnSpc>
              <a:spcBef>
                <a:spcPts val="1000"/>
              </a:spcBef>
              <a:spcAft>
                <a:spcPts val="0"/>
              </a:spcAft>
              <a:buClr>
                <a:schemeClr val="dk1"/>
              </a:buClr>
              <a:buSzPts val="2800"/>
              <a:buFont typeface="Arial"/>
              <a:buChar char="•"/>
            </a:pPr>
            <a:r>
              <a:rPr lang="en-US" sz="2800" b="0" i="0" u="none" strike="noStrike" cap="none" dirty="0">
                <a:solidFill>
                  <a:srgbClr val="000000"/>
                </a:solidFill>
                <a:latin typeface="Arial"/>
                <a:ea typeface="Arial"/>
                <a:cs typeface="Arial"/>
                <a:sym typeface="Arial"/>
              </a:rPr>
              <a:t>Build a house on wax paper.</a:t>
            </a:r>
            <a:endParaRPr dirty="0"/>
          </a:p>
          <a:p>
            <a:pPr marL="228600" marR="0" lvl="0" indent="-177800" algn="l" rtl="0">
              <a:lnSpc>
                <a:spcPct val="90000"/>
              </a:lnSpc>
              <a:spcBef>
                <a:spcPts val="1000"/>
              </a:spcBef>
              <a:spcAft>
                <a:spcPts val="0"/>
              </a:spcAft>
              <a:buClr>
                <a:schemeClr val="dk1"/>
              </a:buClr>
              <a:buSzPts val="2800"/>
              <a:buFont typeface="Arial"/>
              <a:buChar char="•"/>
            </a:pPr>
            <a:r>
              <a:rPr lang="en-US" sz="2800" b="0" i="0" u="none" strike="noStrike" cap="none" dirty="0">
                <a:solidFill>
                  <a:srgbClr val="000000"/>
                </a:solidFill>
                <a:latin typeface="Arial"/>
                <a:ea typeface="Arial"/>
                <a:cs typeface="Arial"/>
                <a:sym typeface="Arial"/>
              </a:rPr>
              <a:t>Build a house with a length, width, and height less than 6 inches.</a:t>
            </a:r>
            <a:endParaRPr dirty="0"/>
          </a:p>
          <a:p>
            <a:pPr marL="228600" marR="0" lvl="0" indent="-177800" algn="l" rtl="0">
              <a:lnSpc>
                <a:spcPct val="90000"/>
              </a:lnSpc>
              <a:spcBef>
                <a:spcPts val="1000"/>
              </a:spcBef>
              <a:spcAft>
                <a:spcPts val="0"/>
              </a:spcAft>
              <a:buClr>
                <a:schemeClr val="dk1"/>
              </a:buClr>
              <a:buSzPts val="2800"/>
              <a:buFont typeface="Arial"/>
              <a:buChar char="•"/>
            </a:pPr>
            <a:r>
              <a:rPr lang="en-US" sz="2800" b="0" i="0" u="none" strike="noStrike" cap="none" dirty="0">
                <a:solidFill>
                  <a:srgbClr val="000000"/>
                </a:solidFill>
                <a:latin typeface="Arial"/>
                <a:ea typeface="Arial"/>
                <a:cs typeface="Arial"/>
                <a:sym typeface="Arial"/>
              </a:rPr>
              <a:t>Build a house with both walls and a roof.</a:t>
            </a:r>
            <a:endParaRPr dirty="0"/>
          </a:p>
          <a:p>
            <a:pPr marL="177800" marR="0" lvl="0" indent="0" algn="l" rtl="0">
              <a:lnSpc>
                <a:spcPct val="90000"/>
              </a:lnSpc>
              <a:spcBef>
                <a:spcPts val="1000"/>
              </a:spcBef>
              <a:spcAft>
                <a:spcPts val="0"/>
              </a:spcAft>
              <a:buClr>
                <a:schemeClr val="dk1"/>
              </a:buClr>
              <a:buSzPts val="1400"/>
              <a:buFont typeface="Arial"/>
              <a:buNone/>
            </a:pPr>
            <a:endParaRPr sz="3200" b="0" i="0" u="none" strike="noStrike" cap="none" dirty="0">
              <a:solidFill>
                <a:srgbClr val="000000"/>
              </a:solidFill>
              <a:latin typeface="Arial"/>
              <a:ea typeface="Arial"/>
              <a:cs typeface="Arial"/>
              <a:sym typeface="Arial"/>
            </a:endParaRPr>
          </a:p>
        </p:txBody>
      </p:sp>
      <p:pic>
        <p:nvPicPr>
          <p:cNvPr id="17" name="Google Shape;390;p14" title="decorative image">
            <a:extLst>
              <a:ext uri="{FF2B5EF4-FFF2-40B4-BE49-F238E27FC236}">
                <a16:creationId xmlns:a16="http://schemas.microsoft.com/office/drawing/2014/main" id="{3C43EFDB-5AFC-694D-A0CF-0078BDCD3133}"/>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06980" y="801913"/>
            <a:ext cx="2037377" cy="1633316"/>
          </a:xfrm>
          <a:prstGeom prst="rect">
            <a:avLst/>
          </a:prstGeom>
          <a:noFill/>
          <a:ln>
            <a:noFill/>
          </a:ln>
        </p:spPr>
      </p:pic>
      <p:sp>
        <p:nvSpPr>
          <p:cNvPr id="18" name="Google Shape;391;p14">
            <a:extLst>
              <a:ext uri="{FF2B5EF4-FFF2-40B4-BE49-F238E27FC236}">
                <a16:creationId xmlns:a16="http://schemas.microsoft.com/office/drawing/2014/main" id="{2FA4A279-3EB9-F045-A62E-1AB788948A43}"/>
              </a:ext>
            </a:extLst>
          </p:cNvPr>
          <p:cNvSpPr txBox="1"/>
          <p:nvPr/>
        </p:nvSpPr>
        <p:spPr>
          <a:xfrm>
            <a:off x="7018080" y="2417411"/>
            <a:ext cx="2699657"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800" b="0" i="0" u="none" strike="noStrike" cap="none" dirty="0">
                <a:solidFill>
                  <a:srgbClr val="000000"/>
                </a:solidFill>
                <a:latin typeface="Arial"/>
                <a:ea typeface="Arial"/>
                <a:cs typeface="Arial"/>
                <a:sym typeface="Arial"/>
              </a:rPr>
              <a:t>Image from </a:t>
            </a:r>
            <a:r>
              <a:rPr lang="en-US" sz="800" b="0" i="1" u="none" strike="noStrike" cap="none" dirty="0">
                <a:solidFill>
                  <a:srgbClr val="000000"/>
                </a:solidFill>
                <a:latin typeface="Arial"/>
                <a:ea typeface="Arial"/>
                <a:cs typeface="Arial"/>
                <a:sym typeface="Arial"/>
              </a:rPr>
              <a:t>Building a House </a:t>
            </a:r>
            <a:r>
              <a:rPr lang="en-US" sz="800" b="0" i="0" u="none" strike="noStrike" cap="none" dirty="0">
                <a:solidFill>
                  <a:srgbClr val="000000"/>
                </a:solidFill>
                <a:latin typeface="Arial"/>
                <a:ea typeface="Arial"/>
                <a:cs typeface="Arial"/>
                <a:sym typeface="Arial"/>
              </a:rPr>
              <a:t>by Bryon Barton</a:t>
            </a:r>
            <a:endParaRPr sz="800" b="0" i="0" u="none" strike="noStrike" cap="none" dirty="0">
              <a:solidFill>
                <a:srgbClr val="000000"/>
              </a:solidFill>
              <a:latin typeface="Arial"/>
              <a:ea typeface="Arial"/>
              <a:cs typeface="Arial"/>
              <a:sym typeface="Arial"/>
            </a:endParaRPr>
          </a:p>
        </p:txBody>
      </p:sp>
      <p:pic>
        <p:nvPicPr>
          <p:cNvPr id="19" name="Google Shape;392;p14" title="decorative image">
            <a:extLst>
              <a:ext uri="{FF2B5EF4-FFF2-40B4-BE49-F238E27FC236}">
                <a16:creationId xmlns:a16="http://schemas.microsoft.com/office/drawing/2014/main" id="{C58F27ED-1DE4-674C-B2E4-909BA713AB2B}"/>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302257" y="4649251"/>
            <a:ext cx="1662449" cy="1500679"/>
          </a:xfrm>
          <a:prstGeom prst="rect">
            <a:avLst/>
          </a:prstGeom>
          <a:noFill/>
          <a:ln>
            <a:noFill/>
          </a:ln>
        </p:spPr>
      </p:pic>
      <p:sp>
        <p:nvSpPr>
          <p:cNvPr id="20" name="Google Shape;393;p14">
            <a:extLst>
              <a:ext uri="{FF2B5EF4-FFF2-40B4-BE49-F238E27FC236}">
                <a16:creationId xmlns:a16="http://schemas.microsoft.com/office/drawing/2014/main" id="{E431A99E-394F-324F-A4B9-F28E825D2BD8}"/>
              </a:ext>
            </a:extLst>
          </p:cNvPr>
          <p:cNvSpPr txBox="1"/>
          <p:nvPr/>
        </p:nvSpPr>
        <p:spPr>
          <a:xfrm>
            <a:off x="8964706" y="5759249"/>
            <a:ext cx="2329425"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800" b="0" i="0" u="none" strike="noStrike" cap="none" dirty="0">
                <a:solidFill>
                  <a:srgbClr val="000000"/>
                </a:solidFill>
                <a:latin typeface="Arial"/>
                <a:ea typeface="Arial"/>
                <a:cs typeface="Arial"/>
                <a:sym typeface="Arial"/>
              </a:rPr>
              <a:t>http://</a:t>
            </a:r>
            <a:r>
              <a:rPr lang="en-US" sz="800" b="0" i="0" u="none" strike="noStrike" cap="none" dirty="0" err="1">
                <a:solidFill>
                  <a:srgbClr val="000000"/>
                </a:solidFill>
                <a:latin typeface="Arial"/>
                <a:ea typeface="Arial"/>
                <a:cs typeface="Arial"/>
                <a:sym typeface="Arial"/>
              </a:rPr>
              <a:t>www.alamy.com</a:t>
            </a:r>
            <a:r>
              <a:rPr lang="en-US" sz="800" b="0" i="0" u="none" strike="noStrike" cap="none" dirty="0">
                <a:solidFill>
                  <a:srgbClr val="000000"/>
                </a:solidFill>
                <a:latin typeface="Arial"/>
                <a:ea typeface="Arial"/>
                <a:cs typeface="Arial"/>
                <a:sym typeface="Arial"/>
              </a:rPr>
              <a:t>/stock-photo-kenya-marsabit-district-marsabit-borana-women-building-a-house-with-87407972.html</a:t>
            </a:r>
            <a:endParaRPr sz="800" b="0" i="0" u="none" strike="noStrike" cap="none" dirty="0">
              <a:solidFill>
                <a:srgbClr val="000000"/>
              </a:solidFill>
              <a:latin typeface="Arial"/>
              <a:ea typeface="Arial"/>
              <a:cs typeface="Arial"/>
              <a:sym typeface="Arial"/>
            </a:endParaRPr>
          </a:p>
        </p:txBody>
      </p:sp>
      <p:pic>
        <p:nvPicPr>
          <p:cNvPr id="21" name="Google Shape;394;p14" title="decorative image">
            <a:extLst>
              <a:ext uri="{FF2B5EF4-FFF2-40B4-BE49-F238E27FC236}">
                <a16:creationId xmlns:a16="http://schemas.microsoft.com/office/drawing/2014/main" id="{4AB462FB-A2C3-F14A-9B16-7EF1F17D3C7E}"/>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348549" y="2671889"/>
            <a:ext cx="1827899" cy="1722885"/>
          </a:xfrm>
          <a:prstGeom prst="rect">
            <a:avLst/>
          </a:prstGeom>
          <a:noFill/>
          <a:ln>
            <a:noFill/>
          </a:ln>
        </p:spPr>
      </p:pic>
      <p:sp>
        <p:nvSpPr>
          <p:cNvPr id="22" name="Google Shape;395;p14">
            <a:extLst>
              <a:ext uri="{FF2B5EF4-FFF2-40B4-BE49-F238E27FC236}">
                <a16:creationId xmlns:a16="http://schemas.microsoft.com/office/drawing/2014/main" id="{90356AA3-2A16-414D-B2EC-408C7FA59E46}"/>
              </a:ext>
            </a:extLst>
          </p:cNvPr>
          <p:cNvSpPr txBox="1"/>
          <p:nvPr/>
        </p:nvSpPr>
        <p:spPr>
          <a:xfrm>
            <a:off x="9254266" y="4394774"/>
            <a:ext cx="2200615"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800" b="0" i="0" u="none" strike="noStrike" cap="none" dirty="0">
                <a:solidFill>
                  <a:srgbClr val="000000"/>
                </a:solidFill>
                <a:latin typeface="Arial"/>
                <a:ea typeface="Arial"/>
                <a:cs typeface="Arial"/>
                <a:sym typeface="Arial"/>
              </a:rPr>
              <a:t>http://</a:t>
            </a:r>
            <a:r>
              <a:rPr lang="en-US" sz="800" b="0" i="0" u="none" strike="noStrike" cap="none" dirty="0" err="1">
                <a:solidFill>
                  <a:srgbClr val="000000"/>
                </a:solidFill>
                <a:latin typeface="Arial"/>
                <a:ea typeface="Arial"/>
                <a:cs typeface="Arial"/>
                <a:sym typeface="Arial"/>
              </a:rPr>
              <a:t>www.troymessenger.com</a:t>
            </a:r>
            <a:r>
              <a:rPr lang="en-US" sz="800" b="0" i="0" u="none" strike="noStrike" cap="none" dirty="0">
                <a:solidFill>
                  <a:srgbClr val="000000"/>
                </a:solidFill>
                <a:latin typeface="Arial"/>
                <a:ea typeface="Arial"/>
                <a:cs typeface="Arial"/>
                <a:sym typeface="Arial"/>
              </a:rPr>
              <a:t>/2017/05/16/women-build-women-work-on-habitat-house/</a:t>
            </a:r>
            <a:endParaRPr sz="800" b="0" i="0" u="none" strike="noStrike" cap="none"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28"/>
          <p:cNvSpPr txBox="1">
            <a:spLocks noGrp="1"/>
          </p:cNvSpPr>
          <p:nvPr>
            <p:ph type="title"/>
          </p:nvPr>
        </p:nvSpPr>
        <p:spPr>
          <a:xfrm>
            <a:off x="457200" y="165725"/>
            <a:ext cx="10515599" cy="132556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dirty="0">
                <a:solidFill>
                  <a:srgbClr val="000000"/>
                </a:solidFill>
                <a:latin typeface="Calibri"/>
                <a:ea typeface="Calibri"/>
                <a:cs typeface="Calibri"/>
                <a:sym typeface="Calibri"/>
              </a:rPr>
              <a:t>Measuring Time!</a:t>
            </a:r>
            <a:endParaRPr sz="5400" b="1" i="1" u="none" strike="noStrike" cap="none" dirty="0">
              <a:solidFill>
                <a:srgbClr val="000000"/>
              </a:solidFill>
              <a:latin typeface="Calibri"/>
              <a:ea typeface="Calibri"/>
              <a:cs typeface="Calibri"/>
              <a:sym typeface="Calibri"/>
            </a:endParaRPr>
          </a:p>
        </p:txBody>
      </p:sp>
      <p:sp>
        <p:nvSpPr>
          <p:cNvPr id="521" name="Google Shape;521;p28"/>
          <p:cNvSpPr txBox="1">
            <a:spLocks noGrp="1"/>
          </p:cNvSpPr>
          <p:nvPr>
            <p:ph type="body" idx="1"/>
          </p:nvPr>
        </p:nvSpPr>
        <p:spPr>
          <a:xfrm>
            <a:off x="590006" y="1473229"/>
            <a:ext cx="6473373" cy="3355975"/>
          </a:xfrm>
          <a:prstGeom prst="rect">
            <a:avLst/>
          </a:prstGeom>
          <a:noFill/>
          <a:ln>
            <a:noFill/>
          </a:ln>
        </p:spPr>
        <p:txBody>
          <a:bodyPr spcFirstLastPara="1" wrap="square" lIns="91425" tIns="91425" rIns="91425" bIns="91425" anchor="t" anchorCtr="0">
            <a:noAutofit/>
          </a:bodyPr>
          <a:lstStyle/>
          <a:p>
            <a:pPr marL="177800" marR="0" lvl="0" indent="0" algn="l" rtl="0">
              <a:lnSpc>
                <a:spcPct val="90000"/>
              </a:lnSpc>
              <a:spcBef>
                <a:spcPts val="0"/>
              </a:spcBef>
              <a:spcAft>
                <a:spcPts val="0"/>
              </a:spcAft>
              <a:buClr>
                <a:schemeClr val="dk1"/>
              </a:buClr>
              <a:buSzPts val="1400"/>
              <a:buFont typeface="Arial"/>
              <a:buNone/>
            </a:pPr>
            <a:r>
              <a:rPr lang="en-US" sz="3200" b="0" i="0" u="none" strike="noStrike" cap="none" dirty="0">
                <a:solidFill>
                  <a:srgbClr val="000000"/>
                </a:solidFill>
                <a:latin typeface="Arial"/>
                <a:ea typeface="Arial"/>
                <a:cs typeface="Arial"/>
                <a:sym typeface="Arial"/>
              </a:rPr>
              <a:t>What is the length of your house?</a:t>
            </a:r>
            <a:endParaRPr dirty="0"/>
          </a:p>
          <a:p>
            <a:pPr marL="177800" marR="0" lvl="0" indent="0" algn="l" rtl="0">
              <a:lnSpc>
                <a:spcPct val="90000"/>
              </a:lnSpc>
              <a:spcBef>
                <a:spcPts val="1000"/>
              </a:spcBef>
              <a:spcAft>
                <a:spcPts val="0"/>
              </a:spcAft>
              <a:buClr>
                <a:schemeClr val="dk1"/>
              </a:buClr>
              <a:buSzPts val="1400"/>
              <a:buFont typeface="Arial"/>
              <a:buNone/>
            </a:pPr>
            <a:endParaRPr sz="3200" b="0" i="0" u="none" strike="noStrike" cap="none" dirty="0">
              <a:solidFill>
                <a:srgbClr val="000000"/>
              </a:solidFill>
              <a:latin typeface="Arial"/>
              <a:ea typeface="Arial"/>
              <a:cs typeface="Arial"/>
              <a:sym typeface="Arial"/>
            </a:endParaRPr>
          </a:p>
          <a:p>
            <a:pPr marL="177800" marR="0" lvl="0" indent="0" algn="l" rtl="0">
              <a:lnSpc>
                <a:spcPct val="90000"/>
              </a:lnSpc>
              <a:spcBef>
                <a:spcPts val="1000"/>
              </a:spcBef>
              <a:spcAft>
                <a:spcPts val="0"/>
              </a:spcAft>
              <a:buClr>
                <a:schemeClr val="dk1"/>
              </a:buClr>
              <a:buSzPts val="1400"/>
              <a:buFont typeface="Arial"/>
              <a:buNone/>
            </a:pPr>
            <a:r>
              <a:rPr lang="en-US" sz="3200" b="0" i="0" u="none" strike="noStrike" cap="none" dirty="0">
                <a:solidFill>
                  <a:srgbClr val="000000"/>
                </a:solidFill>
                <a:latin typeface="Arial"/>
                <a:ea typeface="Arial"/>
                <a:cs typeface="Arial"/>
                <a:sym typeface="Arial"/>
              </a:rPr>
              <a:t>What is the width of your house?</a:t>
            </a:r>
            <a:endParaRPr dirty="0"/>
          </a:p>
          <a:p>
            <a:pPr marL="177800" marR="0" lvl="0" indent="0" algn="l" rtl="0">
              <a:lnSpc>
                <a:spcPct val="90000"/>
              </a:lnSpc>
              <a:spcBef>
                <a:spcPts val="1000"/>
              </a:spcBef>
              <a:spcAft>
                <a:spcPts val="0"/>
              </a:spcAft>
              <a:buClr>
                <a:schemeClr val="dk1"/>
              </a:buClr>
              <a:buSzPts val="1400"/>
              <a:buFont typeface="Arial"/>
              <a:buNone/>
            </a:pPr>
            <a:endParaRPr sz="3200" b="0" i="0" u="none" strike="noStrike" cap="none" dirty="0">
              <a:solidFill>
                <a:srgbClr val="000000"/>
              </a:solidFill>
              <a:latin typeface="Arial"/>
              <a:ea typeface="Arial"/>
              <a:cs typeface="Arial"/>
              <a:sym typeface="Arial"/>
            </a:endParaRPr>
          </a:p>
          <a:p>
            <a:pPr marL="177800" marR="0" lvl="0" indent="0" algn="l" rtl="0">
              <a:lnSpc>
                <a:spcPct val="90000"/>
              </a:lnSpc>
              <a:spcBef>
                <a:spcPts val="1000"/>
              </a:spcBef>
              <a:spcAft>
                <a:spcPts val="0"/>
              </a:spcAft>
              <a:buClr>
                <a:schemeClr val="dk1"/>
              </a:buClr>
              <a:buSzPts val="1400"/>
              <a:buFont typeface="Arial"/>
              <a:buNone/>
            </a:pPr>
            <a:r>
              <a:rPr lang="en-US" sz="3200" b="0" i="0" u="none" strike="noStrike" cap="none" dirty="0">
                <a:solidFill>
                  <a:srgbClr val="000000"/>
                </a:solidFill>
                <a:latin typeface="Arial"/>
                <a:ea typeface="Arial"/>
                <a:cs typeface="Arial"/>
                <a:sym typeface="Arial"/>
              </a:rPr>
              <a:t>What is the height of your house?</a:t>
            </a:r>
            <a:endParaRPr sz="3200" b="0" i="0" u="none" strike="noStrike" cap="none" dirty="0">
              <a:solidFill>
                <a:srgbClr val="000000"/>
              </a:solidFill>
              <a:latin typeface="Arial"/>
              <a:ea typeface="Arial"/>
              <a:cs typeface="Arial"/>
              <a:sym typeface="Arial"/>
            </a:endParaRPr>
          </a:p>
        </p:txBody>
      </p:sp>
      <p:pic>
        <p:nvPicPr>
          <p:cNvPr id="522" name="Google Shape;522;p28" title="decorative image"/>
          <p:cNvPicPr preferRelativeResize="0"/>
          <p:nvPr/>
        </p:nvPicPr>
        <p:blipFill rotWithShape="1">
          <a:blip r:embed="rId3">
            <a:alphaModFix/>
          </a:blip>
          <a:srcRect/>
          <a:stretch/>
        </p:blipFill>
        <p:spPr>
          <a:xfrm>
            <a:off x="7902349" y="1433512"/>
            <a:ext cx="3267075" cy="3990975"/>
          </a:xfrm>
          <a:prstGeom prst="rect">
            <a:avLst/>
          </a:prstGeom>
          <a:noFill/>
          <a:ln>
            <a:noFill/>
          </a:ln>
        </p:spPr>
      </p:pic>
      <p:pic>
        <p:nvPicPr>
          <p:cNvPr id="6" name="Picture 5" descr="Logo, company name&#10;&#10;Description automatically generated">
            <a:extLst>
              <a:ext uri="{FF2B5EF4-FFF2-40B4-BE49-F238E27FC236}">
                <a16:creationId xmlns:a16="http://schemas.microsoft.com/office/drawing/2014/main" id="{FFFA6529-FFC8-0C4E-8582-D2D94D5DD9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29"/>
          <p:cNvSpPr txBox="1">
            <a:spLocks noGrp="1"/>
          </p:cNvSpPr>
          <p:nvPr>
            <p:ph type="title"/>
          </p:nvPr>
        </p:nvSpPr>
        <p:spPr>
          <a:xfrm>
            <a:off x="495300" y="172357"/>
            <a:ext cx="10515599" cy="132556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dirty="0">
                <a:solidFill>
                  <a:srgbClr val="000000"/>
                </a:solidFill>
                <a:latin typeface="Calibri"/>
                <a:ea typeface="Calibri"/>
                <a:cs typeface="Calibri"/>
                <a:sym typeface="Calibri"/>
              </a:rPr>
              <a:t>Test Your House!</a:t>
            </a:r>
            <a:endParaRPr sz="5400" b="1" i="1" u="none" strike="noStrike" cap="none" dirty="0">
              <a:solidFill>
                <a:srgbClr val="000000"/>
              </a:solidFill>
              <a:latin typeface="Calibri"/>
              <a:ea typeface="Calibri"/>
              <a:cs typeface="Calibri"/>
              <a:sym typeface="Calibri"/>
            </a:endParaRPr>
          </a:p>
        </p:txBody>
      </p:sp>
      <p:pic>
        <p:nvPicPr>
          <p:cNvPr id="7" name="Picture 6" descr="Logo, company name&#10;&#10;Description automatically generated">
            <a:extLst>
              <a:ext uri="{FF2B5EF4-FFF2-40B4-BE49-F238E27FC236}">
                <a16:creationId xmlns:a16="http://schemas.microsoft.com/office/drawing/2014/main" id="{7125EC69-22AD-3B43-B381-5D324F83F4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
        <p:nvSpPr>
          <p:cNvPr id="11" name="Google Shape;452;g5deb68c2dc_0_13">
            <a:extLst>
              <a:ext uri="{FF2B5EF4-FFF2-40B4-BE49-F238E27FC236}">
                <a16:creationId xmlns:a16="http://schemas.microsoft.com/office/drawing/2014/main" id="{893DDC83-A06D-4C42-B996-569E4C31B8FB}"/>
              </a:ext>
            </a:extLst>
          </p:cNvPr>
          <p:cNvSpPr txBox="1">
            <a:spLocks noGrp="1"/>
          </p:cNvSpPr>
          <p:nvPr>
            <p:ph type="body" idx="1"/>
          </p:nvPr>
        </p:nvSpPr>
        <p:spPr>
          <a:xfrm>
            <a:off x="602706" y="1328550"/>
            <a:ext cx="5123400" cy="4200900"/>
          </a:xfrm>
          <a:prstGeom prst="rect">
            <a:avLst/>
          </a:prstGeom>
          <a:noFill/>
          <a:ln>
            <a:noFill/>
          </a:ln>
        </p:spPr>
        <p:txBody>
          <a:bodyPr spcFirstLastPara="1" wrap="square" lIns="91425" tIns="91425" rIns="91425" bIns="91425" anchor="t" anchorCtr="0">
            <a:noAutofit/>
          </a:bodyPr>
          <a:lstStyle/>
          <a:p>
            <a:pPr marL="177800" marR="0" lvl="0" indent="0" algn="l" rtl="0">
              <a:lnSpc>
                <a:spcPct val="90000"/>
              </a:lnSpc>
              <a:spcBef>
                <a:spcPts val="0"/>
              </a:spcBef>
              <a:spcAft>
                <a:spcPts val="0"/>
              </a:spcAft>
              <a:buClr>
                <a:schemeClr val="dk1"/>
              </a:buClr>
              <a:buSzPts val="1400"/>
              <a:buFont typeface="Arial"/>
              <a:buNone/>
            </a:pPr>
            <a:r>
              <a:rPr lang="en-US" sz="3200" b="0" i="0" u="none" strike="noStrike" cap="none" dirty="0">
                <a:solidFill>
                  <a:srgbClr val="000000"/>
                </a:solidFill>
                <a:latin typeface="Arial"/>
                <a:ea typeface="Arial"/>
                <a:cs typeface="Arial"/>
                <a:sym typeface="Arial"/>
              </a:rPr>
              <a:t>Did your house withstand the wind test?</a:t>
            </a:r>
            <a:endParaRPr dirty="0"/>
          </a:p>
          <a:p>
            <a:pPr marL="177800" marR="0" lvl="0" indent="0" algn="l" rtl="0">
              <a:lnSpc>
                <a:spcPct val="90000"/>
              </a:lnSpc>
              <a:spcBef>
                <a:spcPts val="1000"/>
              </a:spcBef>
              <a:spcAft>
                <a:spcPts val="0"/>
              </a:spcAft>
              <a:buClr>
                <a:schemeClr val="dk1"/>
              </a:buClr>
              <a:buSzPts val="1400"/>
              <a:buFont typeface="Arial"/>
              <a:buNone/>
            </a:pPr>
            <a:endParaRPr sz="3200" b="0" i="0" u="none" strike="noStrike" cap="none" dirty="0">
              <a:solidFill>
                <a:srgbClr val="000000"/>
              </a:solidFill>
              <a:latin typeface="Arial"/>
              <a:ea typeface="Arial"/>
              <a:cs typeface="Arial"/>
              <a:sym typeface="Arial"/>
            </a:endParaRPr>
          </a:p>
          <a:p>
            <a:pPr marL="177800" marR="0" lvl="0" indent="0" algn="l" rtl="0">
              <a:lnSpc>
                <a:spcPct val="90000"/>
              </a:lnSpc>
              <a:spcBef>
                <a:spcPts val="1000"/>
              </a:spcBef>
              <a:spcAft>
                <a:spcPts val="0"/>
              </a:spcAft>
              <a:buClr>
                <a:schemeClr val="dk1"/>
              </a:buClr>
              <a:buSzPts val="1400"/>
              <a:buFont typeface="Arial"/>
              <a:buNone/>
            </a:pPr>
            <a:r>
              <a:rPr lang="en-US" sz="3200" b="0" i="0" u="none" strike="noStrike" cap="none" dirty="0">
                <a:solidFill>
                  <a:srgbClr val="000000"/>
                </a:solidFill>
                <a:latin typeface="Arial"/>
                <a:ea typeface="Arial"/>
                <a:cs typeface="Arial"/>
                <a:sym typeface="Arial"/>
              </a:rPr>
              <a:t>Did your house withstand the hail test?</a:t>
            </a:r>
            <a:endParaRPr dirty="0"/>
          </a:p>
          <a:p>
            <a:pPr marL="177800" marR="0" lvl="0" indent="0" algn="l" rtl="0">
              <a:lnSpc>
                <a:spcPct val="90000"/>
              </a:lnSpc>
              <a:spcBef>
                <a:spcPts val="1000"/>
              </a:spcBef>
              <a:spcAft>
                <a:spcPts val="0"/>
              </a:spcAft>
              <a:buClr>
                <a:schemeClr val="dk1"/>
              </a:buClr>
              <a:buSzPts val="1400"/>
              <a:buFont typeface="Arial"/>
              <a:buNone/>
            </a:pPr>
            <a:endParaRPr sz="3200" b="0" i="0" u="none" strike="noStrike" cap="none" dirty="0">
              <a:solidFill>
                <a:srgbClr val="000000"/>
              </a:solidFill>
              <a:latin typeface="Arial"/>
              <a:ea typeface="Arial"/>
              <a:cs typeface="Arial"/>
              <a:sym typeface="Arial"/>
            </a:endParaRPr>
          </a:p>
          <a:p>
            <a:pPr marL="177800" marR="0" lvl="0" indent="0" algn="l" rtl="0">
              <a:lnSpc>
                <a:spcPct val="90000"/>
              </a:lnSpc>
              <a:spcBef>
                <a:spcPts val="1000"/>
              </a:spcBef>
              <a:spcAft>
                <a:spcPts val="0"/>
              </a:spcAft>
              <a:buClr>
                <a:schemeClr val="dk1"/>
              </a:buClr>
              <a:buSzPts val="1400"/>
              <a:buFont typeface="Arial"/>
              <a:buNone/>
            </a:pPr>
            <a:r>
              <a:rPr lang="en-US" sz="3200" b="0" i="0" u="none" strike="noStrike" cap="none" dirty="0">
                <a:solidFill>
                  <a:srgbClr val="000000"/>
                </a:solidFill>
                <a:latin typeface="Arial"/>
                <a:ea typeface="Arial"/>
                <a:cs typeface="Arial"/>
                <a:sym typeface="Arial"/>
              </a:rPr>
              <a:t>Did your house withstand the rain test?</a:t>
            </a:r>
            <a:endParaRPr dirty="0"/>
          </a:p>
        </p:txBody>
      </p:sp>
      <p:pic>
        <p:nvPicPr>
          <p:cNvPr id="12" name="Google Shape;454;g5deb68c2dc_0_13" title="decorative image">
            <a:extLst>
              <a:ext uri="{FF2B5EF4-FFF2-40B4-BE49-F238E27FC236}">
                <a16:creationId xmlns:a16="http://schemas.microsoft.com/office/drawing/2014/main" id="{0CF4D8B3-6336-C04D-B40B-7DBE470C0C2B}"/>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96000" y="2000476"/>
            <a:ext cx="5308646" cy="3476852"/>
          </a:xfrm>
          <a:prstGeom prst="rect">
            <a:avLst/>
          </a:prstGeom>
          <a:noFill/>
          <a:ln>
            <a:noFill/>
          </a:ln>
        </p:spPr>
      </p:pic>
      <p:sp>
        <p:nvSpPr>
          <p:cNvPr id="13" name="Google Shape;455;g5deb68c2dc_0_13">
            <a:extLst>
              <a:ext uri="{FF2B5EF4-FFF2-40B4-BE49-F238E27FC236}">
                <a16:creationId xmlns:a16="http://schemas.microsoft.com/office/drawing/2014/main" id="{44AF9BD2-80CD-D14F-85C6-36C1B03A8D42}"/>
              </a:ext>
            </a:extLst>
          </p:cNvPr>
          <p:cNvSpPr txBox="1"/>
          <p:nvPr/>
        </p:nvSpPr>
        <p:spPr>
          <a:xfrm>
            <a:off x="6003423" y="5504044"/>
            <a:ext cx="54684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800" b="0" i="0" u="none" strike="noStrike" cap="none" dirty="0">
                <a:solidFill>
                  <a:srgbClr val="000000"/>
                </a:solidFill>
                <a:latin typeface="Arial"/>
                <a:ea typeface="Arial"/>
                <a:cs typeface="Arial"/>
                <a:sym typeface="Arial"/>
              </a:rPr>
              <a:t>https://</a:t>
            </a:r>
            <a:r>
              <a:rPr lang="en-US" sz="800" b="0" i="0" u="none" strike="noStrike" cap="none" dirty="0" err="1">
                <a:solidFill>
                  <a:srgbClr val="000000"/>
                </a:solidFill>
                <a:latin typeface="Arial"/>
                <a:ea typeface="Arial"/>
                <a:cs typeface="Arial"/>
                <a:sym typeface="Arial"/>
              </a:rPr>
              <a:t>littlezosienka.wordpress.com</a:t>
            </a:r>
            <a:r>
              <a:rPr lang="en-US" sz="800" b="0" i="0" u="none" strike="noStrike" cap="none" dirty="0">
                <a:solidFill>
                  <a:srgbClr val="000000"/>
                </a:solidFill>
                <a:latin typeface="Arial"/>
                <a:ea typeface="Arial"/>
                <a:cs typeface="Arial"/>
                <a:sym typeface="Arial"/>
              </a:rPr>
              <a:t>/tag/</a:t>
            </a:r>
            <a:r>
              <a:rPr lang="en-US" sz="800" b="0" i="0" u="none" strike="noStrike" cap="none" dirty="0" err="1">
                <a:solidFill>
                  <a:srgbClr val="000000"/>
                </a:solidFill>
                <a:latin typeface="Arial"/>
                <a:ea typeface="Arial"/>
                <a:cs typeface="Arial"/>
                <a:sym typeface="Arial"/>
              </a:rPr>
              <a:t>lizzy-stewart</a:t>
            </a:r>
            <a:r>
              <a:rPr lang="en-US" sz="800" b="0" i="0" u="none" strike="noStrike" cap="none" dirty="0">
                <a:solidFill>
                  <a:srgbClr val="000000"/>
                </a:solidFill>
                <a:latin typeface="Arial"/>
                <a:ea typeface="Arial"/>
                <a:cs typeface="Arial"/>
                <a:sym typeface="Arial"/>
              </a:rPr>
              <a:t>/</a:t>
            </a:r>
            <a:endParaRPr sz="800" b="0"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2" name="Google Shape;542;p30"/>
          <p:cNvSpPr txBox="1">
            <a:spLocks noGrp="1"/>
          </p:cNvSpPr>
          <p:nvPr>
            <p:ph type="title"/>
          </p:nvPr>
        </p:nvSpPr>
        <p:spPr>
          <a:xfrm>
            <a:off x="458475" y="335007"/>
            <a:ext cx="10515599" cy="9827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dirty="0">
                <a:solidFill>
                  <a:schemeClr val="dk1"/>
                </a:solidFill>
                <a:latin typeface="Calibri"/>
                <a:ea typeface="Calibri"/>
                <a:cs typeface="Calibri"/>
                <a:sym typeface="Calibri"/>
              </a:rPr>
              <a:t>Design Reflection</a:t>
            </a:r>
            <a:endParaRPr dirty="0"/>
          </a:p>
        </p:txBody>
      </p:sp>
      <p:sp>
        <p:nvSpPr>
          <p:cNvPr id="543" name="Google Shape;543;p30"/>
          <p:cNvSpPr txBox="1">
            <a:spLocks noGrp="1"/>
          </p:cNvSpPr>
          <p:nvPr>
            <p:ph type="body" idx="1"/>
          </p:nvPr>
        </p:nvSpPr>
        <p:spPr>
          <a:xfrm>
            <a:off x="590006" y="1244601"/>
            <a:ext cx="10763792" cy="5613399"/>
          </a:xfrm>
          <a:prstGeom prst="rect">
            <a:avLst/>
          </a:prstGeom>
          <a:noFill/>
          <a:ln>
            <a:noFill/>
          </a:ln>
        </p:spPr>
        <p:txBody>
          <a:bodyPr spcFirstLastPara="1" wrap="square" lIns="91425" tIns="45700" rIns="91425" bIns="45700" anchor="t" anchorCtr="0">
            <a:noAutofit/>
          </a:bodyPr>
          <a:lstStyle/>
          <a:p>
            <a:pPr marL="228600" marR="0" lvl="0" indent="-203200" algn="l" rtl="0">
              <a:lnSpc>
                <a:spcPct val="110000"/>
              </a:lnSpc>
              <a:spcBef>
                <a:spcPts val="0"/>
              </a:spcBef>
              <a:spcAft>
                <a:spcPts val="0"/>
              </a:spcAft>
              <a:buClr>
                <a:schemeClr val="dk1"/>
              </a:buClr>
              <a:buSzPts val="3000"/>
              <a:buFont typeface="Arial"/>
              <a:buChar char="•"/>
            </a:pPr>
            <a:r>
              <a:rPr lang="en-US" sz="3000" b="0" i="0" u="none" strike="noStrike" cap="none" dirty="0">
                <a:solidFill>
                  <a:schemeClr val="dk1"/>
                </a:solidFill>
                <a:latin typeface="Calibri"/>
                <a:ea typeface="Calibri"/>
                <a:cs typeface="Calibri"/>
                <a:sym typeface="Calibri"/>
              </a:rPr>
              <a:t>What went well? Not so well?  Why?</a:t>
            </a:r>
            <a:endParaRPr dirty="0"/>
          </a:p>
          <a:p>
            <a:pPr marL="228600" marR="0" lvl="0" indent="-203200" algn="l" rtl="0">
              <a:lnSpc>
                <a:spcPct val="110000"/>
              </a:lnSpc>
              <a:spcBef>
                <a:spcPts val="1000"/>
              </a:spcBef>
              <a:spcAft>
                <a:spcPts val="0"/>
              </a:spcAft>
              <a:buClr>
                <a:schemeClr val="dk1"/>
              </a:buClr>
              <a:buSzPts val="3000"/>
              <a:buFont typeface="Arial"/>
              <a:buChar char="•"/>
            </a:pPr>
            <a:r>
              <a:rPr lang="en-US" sz="3000" b="0" i="0" u="none" strike="noStrike" cap="none" dirty="0">
                <a:solidFill>
                  <a:schemeClr val="dk1"/>
                </a:solidFill>
                <a:latin typeface="Calibri"/>
                <a:ea typeface="Calibri"/>
                <a:cs typeface="Calibri"/>
                <a:sym typeface="Calibri"/>
              </a:rPr>
              <a:t>What aspects of other team designs stood out to you?  </a:t>
            </a:r>
            <a:endParaRPr dirty="0"/>
          </a:p>
          <a:p>
            <a:pPr marL="228600" marR="0" lvl="0" indent="-203200" algn="l" rtl="0">
              <a:lnSpc>
                <a:spcPct val="110000"/>
              </a:lnSpc>
              <a:spcBef>
                <a:spcPts val="1000"/>
              </a:spcBef>
              <a:spcAft>
                <a:spcPts val="0"/>
              </a:spcAft>
              <a:buClr>
                <a:schemeClr val="dk1"/>
              </a:buClr>
              <a:buSzPts val="3000"/>
              <a:buFont typeface="Arial"/>
              <a:buChar char="•"/>
            </a:pPr>
            <a:r>
              <a:rPr lang="en-US" sz="3000" b="0" i="0" u="none" strike="noStrike" cap="none" dirty="0">
                <a:solidFill>
                  <a:schemeClr val="dk1"/>
                </a:solidFill>
                <a:latin typeface="Calibri"/>
                <a:ea typeface="Calibri"/>
                <a:cs typeface="Calibri"/>
                <a:sym typeface="Calibri"/>
              </a:rPr>
              <a:t>Did other designs give you ideas for ways to improve your design?</a:t>
            </a:r>
            <a:endParaRPr dirty="0"/>
          </a:p>
          <a:p>
            <a:pPr marL="228600" marR="0" lvl="0" indent="-203200" algn="l" rtl="0">
              <a:lnSpc>
                <a:spcPct val="110000"/>
              </a:lnSpc>
              <a:spcBef>
                <a:spcPts val="1000"/>
              </a:spcBef>
              <a:spcAft>
                <a:spcPts val="0"/>
              </a:spcAft>
              <a:buClr>
                <a:schemeClr val="dk1"/>
              </a:buClr>
              <a:buSzPts val="3000"/>
              <a:buFont typeface="Arial"/>
              <a:buChar char="•"/>
            </a:pPr>
            <a:r>
              <a:rPr lang="en-US" sz="3000" b="0" i="0" u="none" strike="noStrike" cap="none" dirty="0">
                <a:solidFill>
                  <a:schemeClr val="dk1"/>
                </a:solidFill>
                <a:latin typeface="Calibri"/>
                <a:ea typeface="Calibri"/>
                <a:cs typeface="Calibri"/>
                <a:sym typeface="Calibri"/>
              </a:rPr>
              <a:t>What modifications would you make if we had time to complete the design challenge again?</a:t>
            </a:r>
            <a:endParaRPr dirty="0"/>
          </a:p>
          <a:p>
            <a:pPr marL="228600" marR="0" lvl="0" indent="-203200" algn="l" rtl="0">
              <a:lnSpc>
                <a:spcPct val="110000"/>
              </a:lnSpc>
              <a:spcBef>
                <a:spcPts val="1000"/>
              </a:spcBef>
              <a:spcAft>
                <a:spcPts val="0"/>
              </a:spcAft>
              <a:buClr>
                <a:schemeClr val="dk1"/>
              </a:buClr>
              <a:buSzPts val="3000"/>
              <a:buFont typeface="Arial"/>
              <a:buChar char="•"/>
            </a:pPr>
            <a:r>
              <a:rPr lang="en-US" sz="3000" b="0" i="0" u="none" strike="noStrike" cap="none" dirty="0">
                <a:solidFill>
                  <a:schemeClr val="dk1"/>
                </a:solidFill>
                <a:latin typeface="Calibri"/>
                <a:ea typeface="Calibri"/>
                <a:cs typeface="Calibri"/>
                <a:sym typeface="Calibri"/>
              </a:rPr>
              <a:t>How did the materials affect the ability for the houses to withstand the forces applied to them?</a:t>
            </a:r>
            <a:endParaRPr dirty="0"/>
          </a:p>
        </p:txBody>
      </p:sp>
      <p:pic>
        <p:nvPicPr>
          <p:cNvPr id="6" name="Picture 5" descr="Logo, company name&#10;&#10;Description automatically generated">
            <a:extLst>
              <a:ext uri="{FF2B5EF4-FFF2-40B4-BE49-F238E27FC236}">
                <a16:creationId xmlns:a16="http://schemas.microsoft.com/office/drawing/2014/main" id="{B6419B2D-5073-494A-9ADE-0987E857AE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7" name="Picture 6" descr="Logo, company name&#10;&#10;Description automatically generated">
            <a:extLst>
              <a:ext uri="{FF2B5EF4-FFF2-40B4-BE49-F238E27FC236}">
                <a16:creationId xmlns:a16="http://schemas.microsoft.com/office/drawing/2014/main" id="{72AECFA9-9EAB-2A4B-9BCB-D91DBE902A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pic>
        <p:nvPicPr>
          <p:cNvPr id="12" name="Shape 140">
            <a:extLst>
              <a:ext uri="{FF2B5EF4-FFF2-40B4-BE49-F238E27FC236}">
                <a16:creationId xmlns:a16="http://schemas.microsoft.com/office/drawing/2014/main" id="{8120F169-D010-4E42-ACD0-4F4E31A41E70}"/>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090710" y="1156816"/>
            <a:ext cx="3475869" cy="4471198"/>
          </a:xfrm>
          <a:prstGeom prst="rect">
            <a:avLst/>
          </a:prstGeom>
          <a:noFill/>
          <a:ln>
            <a:noFill/>
          </a:ln>
        </p:spPr>
      </p:pic>
      <p:sp>
        <p:nvSpPr>
          <p:cNvPr id="13" name="Shape 141">
            <a:extLst>
              <a:ext uri="{FF2B5EF4-FFF2-40B4-BE49-F238E27FC236}">
                <a16:creationId xmlns:a16="http://schemas.microsoft.com/office/drawing/2014/main" id="{627D571C-9FC2-DB41-B7F7-B46619890352}"/>
              </a:ext>
            </a:extLst>
          </p:cNvPr>
          <p:cNvSpPr/>
          <p:nvPr/>
        </p:nvSpPr>
        <p:spPr>
          <a:xfrm>
            <a:off x="7995554" y="5628014"/>
            <a:ext cx="151676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dirty="0">
                <a:solidFill>
                  <a:schemeClr val="hlink"/>
                </a:solidFill>
                <a:latin typeface="Calibri"/>
                <a:ea typeface="Calibri"/>
                <a:cs typeface="Calibri"/>
                <a:sym typeface="Calibri"/>
                <a:hlinkClick r:id="rId5"/>
              </a:rPr>
              <a:t>www.engineeringmessages.org</a:t>
            </a:r>
            <a:r>
              <a:rPr lang="en-US" sz="800" b="0" i="0" u="none" strike="noStrike" cap="none" baseline="0" dirty="0">
                <a:solidFill>
                  <a:schemeClr val="dk1"/>
                </a:solidFill>
                <a:latin typeface="Calibri"/>
                <a:ea typeface="Calibri"/>
                <a:cs typeface="Calibri"/>
                <a:sym typeface="Calibri"/>
              </a:rPr>
              <a:t> </a:t>
            </a:r>
          </a:p>
        </p:txBody>
      </p:sp>
      <p:sp>
        <p:nvSpPr>
          <p:cNvPr id="14" name="Shape 142">
            <a:extLst>
              <a:ext uri="{FF2B5EF4-FFF2-40B4-BE49-F238E27FC236}">
                <a16:creationId xmlns:a16="http://schemas.microsoft.com/office/drawing/2014/main" id="{6F32F002-E0BC-3D4E-959D-CB7967081FD4}"/>
              </a:ext>
            </a:extLst>
          </p:cNvPr>
          <p:cNvSpPr txBox="1">
            <a:spLocks noGrp="1"/>
          </p:cNvSpPr>
          <p:nvPr>
            <p:ph type="title"/>
          </p:nvPr>
        </p:nvSpPr>
        <p:spPr>
          <a:xfrm>
            <a:off x="459450" y="334826"/>
            <a:ext cx="10515599" cy="99941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dirty="0">
                <a:solidFill>
                  <a:schemeClr val="dk1"/>
                </a:solidFill>
                <a:latin typeface="Calibri"/>
                <a:ea typeface="Calibri"/>
                <a:cs typeface="Calibri"/>
                <a:sym typeface="Calibri"/>
              </a:rPr>
              <a:t>How do engineers do this?</a:t>
            </a:r>
          </a:p>
        </p:txBody>
      </p:sp>
      <p:sp>
        <p:nvSpPr>
          <p:cNvPr id="15" name="Shape 143">
            <a:extLst>
              <a:ext uri="{FF2B5EF4-FFF2-40B4-BE49-F238E27FC236}">
                <a16:creationId xmlns:a16="http://schemas.microsoft.com/office/drawing/2014/main" id="{923741DA-1826-AF43-99B4-4C55647534FE}"/>
              </a:ext>
            </a:extLst>
          </p:cNvPr>
          <p:cNvSpPr txBox="1">
            <a:spLocks noGrp="1"/>
          </p:cNvSpPr>
          <p:nvPr>
            <p:ph type="body" idx="1"/>
          </p:nvPr>
        </p:nvSpPr>
        <p:spPr>
          <a:xfrm>
            <a:off x="579120" y="1380021"/>
            <a:ext cx="6817103" cy="4767887"/>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Help others by solving all sorts of problems.</a:t>
            </a:r>
          </a:p>
          <a:p>
            <a:pPr marL="228600" marR="0" lvl="0" indent="-228600" algn="l" rtl="0">
              <a:lnSpc>
                <a:spcPct val="80000"/>
              </a:lnSpc>
              <a:spcBef>
                <a:spcPts val="100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Use one of their most important tools: their own creativity.</a:t>
            </a:r>
          </a:p>
          <a:p>
            <a:pPr marL="228600" marR="0" lvl="0" indent="-228600" algn="l" rtl="0">
              <a:lnSpc>
                <a:spcPct val="80000"/>
              </a:lnSpc>
              <a:spcBef>
                <a:spcPts val="100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Work in design teams.</a:t>
            </a:r>
          </a:p>
          <a:p>
            <a:pPr marL="228600" marR="0" lvl="0" indent="-228600" algn="l" rtl="0">
              <a:lnSpc>
                <a:spcPct val="80000"/>
              </a:lnSpc>
              <a:spcBef>
                <a:spcPts val="100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Use cool tools such as computers, microscopes, testing machines, etc.</a:t>
            </a:r>
          </a:p>
          <a:p>
            <a:pPr marL="228600" marR="0" lvl="0" indent="-228600" algn="l" rtl="0">
              <a:lnSpc>
                <a:spcPct val="80000"/>
              </a:lnSpc>
              <a:spcBef>
                <a:spcPts val="100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Communicate with lots of people about problems they need solved.</a:t>
            </a:r>
          </a:p>
          <a:p>
            <a:pPr marL="228600" marR="0" lvl="0" indent="-228600" algn="l" rtl="0">
              <a:lnSpc>
                <a:spcPct val="80000"/>
              </a:lnSpc>
              <a:spcBef>
                <a:spcPts val="100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Share ideas and solutions with others through presentations and/or writing.</a:t>
            </a:r>
          </a:p>
        </p:txBody>
      </p:sp>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7" name="Picture 6" descr="Logo, company name&#10;&#10;Description automatically generated">
            <a:extLst>
              <a:ext uri="{FF2B5EF4-FFF2-40B4-BE49-F238E27FC236}">
                <a16:creationId xmlns:a16="http://schemas.microsoft.com/office/drawing/2014/main" id="{6BE3DFF4-715C-3B40-B288-F2BA63442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
        <p:nvSpPr>
          <p:cNvPr id="13" name="Shape 242">
            <a:extLst>
              <a:ext uri="{FF2B5EF4-FFF2-40B4-BE49-F238E27FC236}">
                <a16:creationId xmlns:a16="http://schemas.microsoft.com/office/drawing/2014/main" id="{B07FFB28-81D4-F540-A8D7-EC2C9C58B298}"/>
              </a:ext>
            </a:extLst>
          </p:cNvPr>
          <p:cNvSpPr txBox="1">
            <a:spLocks noGrp="1"/>
          </p:cNvSpPr>
          <p:nvPr>
            <p:ph type="title"/>
          </p:nvPr>
        </p:nvSpPr>
        <p:spPr>
          <a:xfrm>
            <a:off x="482600" y="307647"/>
            <a:ext cx="10515599" cy="104522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dirty="0">
                <a:solidFill>
                  <a:schemeClr val="dk1"/>
                </a:solidFill>
                <a:latin typeface="Calibri"/>
                <a:ea typeface="Calibri"/>
                <a:cs typeface="Calibri"/>
                <a:sym typeface="Calibri"/>
              </a:rPr>
              <a:t>Wrap Up</a:t>
            </a:r>
          </a:p>
        </p:txBody>
      </p:sp>
      <p:sp>
        <p:nvSpPr>
          <p:cNvPr id="14" name="Shape 243">
            <a:extLst>
              <a:ext uri="{FF2B5EF4-FFF2-40B4-BE49-F238E27FC236}">
                <a16:creationId xmlns:a16="http://schemas.microsoft.com/office/drawing/2014/main" id="{9E0F7F9C-618A-504D-ACBA-2639E927FE32}"/>
              </a:ext>
            </a:extLst>
          </p:cNvPr>
          <p:cNvSpPr txBox="1">
            <a:spLocks noGrp="1"/>
          </p:cNvSpPr>
          <p:nvPr>
            <p:ph type="body" idx="1"/>
          </p:nvPr>
        </p:nvSpPr>
        <p:spPr>
          <a:xfrm>
            <a:off x="579120" y="1315111"/>
            <a:ext cx="7719440" cy="2186231"/>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Font typeface="Arial"/>
              <a:buNone/>
            </a:pPr>
            <a:endParaRPr sz="2800" b="0" i="0" u="none" strike="noStrike" cap="none" baseline="0" dirty="0">
              <a:solidFill>
                <a:schemeClr val="dk1"/>
              </a:solidFill>
              <a:latin typeface="Calibri"/>
              <a:ea typeface="Calibri"/>
              <a:cs typeface="Calibri"/>
              <a:sym typeface="Calibri"/>
            </a:endParaRPr>
          </a:p>
          <a:p>
            <a:pPr marL="228600" marR="0" lvl="0" indent="-228600" algn="l" rtl="0">
              <a:lnSpc>
                <a:spcPct val="80000"/>
              </a:lnSpc>
              <a:spcBef>
                <a:spcPts val="1000"/>
              </a:spcBef>
              <a:buClr>
                <a:schemeClr val="dk1"/>
              </a:buClr>
              <a:buSzPct val="100000"/>
              <a:buFont typeface="Arial"/>
              <a:buChar char="•"/>
            </a:pPr>
            <a:r>
              <a:rPr lang="en-US" sz="3600" u="none" strike="noStrike" cap="none" baseline="0" dirty="0">
                <a:solidFill>
                  <a:schemeClr val="dk1"/>
                </a:solidFill>
                <a:latin typeface="Calibri"/>
                <a:ea typeface="Calibri"/>
                <a:cs typeface="Calibri"/>
                <a:sym typeface="Calibri"/>
              </a:rPr>
              <a:t>What ideas do you have for engineering a better world?</a:t>
            </a:r>
          </a:p>
          <a:p>
            <a:pPr marL="0" marR="0" lvl="0" indent="0" algn="l" rtl="0">
              <a:lnSpc>
                <a:spcPct val="80000"/>
              </a:lnSpc>
              <a:spcBef>
                <a:spcPts val="1000"/>
              </a:spcBef>
              <a:buClr>
                <a:schemeClr val="dk1"/>
              </a:buClr>
              <a:buFont typeface="Arial"/>
              <a:buNone/>
            </a:pPr>
            <a:endParaRPr sz="3600" u="none" strike="noStrike" cap="none" baseline="0" dirty="0">
              <a:solidFill>
                <a:schemeClr val="dk1"/>
              </a:solidFill>
              <a:latin typeface="Calibri"/>
              <a:ea typeface="Calibri"/>
              <a:cs typeface="Calibri"/>
              <a:sym typeface="Calibri"/>
            </a:endParaRPr>
          </a:p>
          <a:p>
            <a:pPr marL="228600" marR="0" lvl="0" indent="-228600" algn="l" rtl="0">
              <a:lnSpc>
                <a:spcPct val="80000"/>
              </a:lnSpc>
              <a:spcBef>
                <a:spcPts val="1000"/>
              </a:spcBef>
              <a:buClr>
                <a:schemeClr val="dk1"/>
              </a:buClr>
              <a:buSzPct val="100000"/>
              <a:buFont typeface="Arial"/>
              <a:buChar char="•"/>
            </a:pPr>
            <a:r>
              <a:rPr lang="en-US" sz="3600" u="none" strike="noStrike" cap="none" baseline="0" dirty="0">
                <a:solidFill>
                  <a:schemeClr val="dk1"/>
                </a:solidFill>
                <a:latin typeface="Calibri"/>
                <a:ea typeface="Calibri"/>
                <a:cs typeface="Calibri"/>
                <a:sym typeface="Calibri"/>
              </a:rPr>
              <a:t>How can you turn ideas into reality?</a:t>
            </a:r>
          </a:p>
        </p:txBody>
      </p:sp>
      <p:pic>
        <p:nvPicPr>
          <p:cNvPr id="15" name="Shape 244">
            <a:extLst>
              <a:ext uri="{FF2B5EF4-FFF2-40B4-BE49-F238E27FC236}">
                <a16:creationId xmlns:a16="http://schemas.microsoft.com/office/drawing/2014/main" id="{25CEEBF8-FC41-0C4F-8D13-2A76471ADDB2}"/>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51228" y="1586060"/>
            <a:ext cx="3738328" cy="4276681"/>
          </a:xfrm>
          <a:prstGeom prst="rect">
            <a:avLst/>
          </a:prstGeom>
          <a:noFill/>
          <a:ln>
            <a:noFill/>
          </a:ln>
        </p:spPr>
      </p:pic>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2" name="Title 1">
            <a:extLst>
              <a:ext uri="{FF2B5EF4-FFF2-40B4-BE49-F238E27FC236}">
                <a16:creationId xmlns:a16="http://schemas.microsoft.com/office/drawing/2014/main" id="{D4C7E0F8-CB1E-B741-B41E-A19E78B06FB9}"/>
              </a:ext>
            </a:extLst>
          </p:cNvPr>
          <p:cNvSpPr>
            <a:spLocks noGrp="1"/>
          </p:cNvSpPr>
          <p:nvPr>
            <p:ph type="title"/>
          </p:nvPr>
        </p:nvSpPr>
        <p:spPr>
          <a:xfrm>
            <a:off x="1649913" y="178649"/>
            <a:ext cx="10515599" cy="1325562"/>
          </a:xfrm>
        </p:spPr>
        <p:txBody>
          <a:bodyPr/>
          <a:lstStyle/>
          <a:p>
            <a:r>
              <a:rPr lang="en-US" sz="3200" dirty="0">
                <a:latin typeface="Calibri" panose="020F0502020204030204" pitchFamily="34" charset="0"/>
                <a:cs typeface="Calibri" panose="020F0502020204030204" pitchFamily="34" charset="0"/>
              </a:rPr>
              <a:t>MAKE A DIFFERENCE</a:t>
            </a:r>
          </a:p>
        </p:txBody>
      </p:sp>
      <p:sp>
        <p:nvSpPr>
          <p:cNvPr id="3" name="Text Placeholder 2">
            <a:extLst>
              <a:ext uri="{FF2B5EF4-FFF2-40B4-BE49-F238E27FC236}">
                <a16:creationId xmlns:a16="http://schemas.microsoft.com/office/drawing/2014/main" id="{E0161BD5-9CFF-8E4C-B113-33578D447929}"/>
              </a:ext>
            </a:extLst>
          </p:cNvPr>
          <p:cNvSpPr>
            <a:spLocks noGrp="1"/>
          </p:cNvSpPr>
          <p:nvPr>
            <p:ph type="body" idx="1"/>
          </p:nvPr>
        </p:nvSpPr>
        <p:spPr>
          <a:xfrm>
            <a:off x="590006" y="1116133"/>
            <a:ext cx="5711038" cy="5243330"/>
          </a:xfrm>
        </p:spPr>
        <p:txBody>
          <a:bodyPr/>
          <a:lstStyle/>
          <a:p>
            <a:pPr marL="0" lvl="0" indent="0" algn="ctr">
              <a:spcBef>
                <a:spcPts val="0"/>
              </a:spcBef>
              <a:buClr>
                <a:srgbClr val="000000"/>
              </a:buClr>
              <a:buSzPts val="2000"/>
              <a:buNone/>
            </a:pPr>
            <a:r>
              <a:rPr lang="en-US" i="1" dirty="0">
                <a:latin typeface="Calibri"/>
                <a:ea typeface="Calibri"/>
                <a:cs typeface="Calibri"/>
                <a:sym typeface="Calibri"/>
              </a:rPr>
              <a:t>This material is based upon work supported by: </a:t>
            </a:r>
          </a:p>
          <a:p>
            <a:pPr lvl="0" indent="-355600">
              <a:spcBef>
                <a:spcPts val="0"/>
              </a:spcBef>
              <a:buClr>
                <a:srgbClr val="000000"/>
              </a:buClr>
              <a:buSzPts val="2000"/>
              <a:buFont typeface="Calibri"/>
              <a:buChar char="-"/>
            </a:pPr>
            <a:r>
              <a:rPr lang="en-US" i="1" dirty="0">
                <a:latin typeface="Calibri"/>
                <a:ea typeface="Calibri"/>
                <a:cs typeface="Calibri"/>
                <a:sym typeface="Calibri"/>
              </a:rPr>
              <a:t>the National Science Foundation under Grant No. EEC – 1009607</a:t>
            </a:r>
          </a:p>
          <a:p>
            <a:pPr lvl="0" indent="-355600">
              <a:spcBef>
                <a:spcPts val="0"/>
              </a:spcBef>
              <a:buClr>
                <a:srgbClr val="000000"/>
              </a:buClr>
              <a:buSzPts val="2000"/>
              <a:buFont typeface="Calibri"/>
              <a:buChar char="-"/>
            </a:pPr>
            <a:r>
              <a:rPr lang="en-US" i="1" dirty="0" err="1">
                <a:latin typeface="Calibri"/>
                <a:ea typeface="Calibri"/>
                <a:cs typeface="Calibri"/>
                <a:sym typeface="Calibri"/>
              </a:rPr>
              <a:t>EiF</a:t>
            </a:r>
            <a:r>
              <a:rPr lang="en-US" i="1" dirty="0">
                <a:latin typeface="Calibri"/>
                <a:ea typeface="Calibri"/>
                <a:cs typeface="Calibri"/>
                <a:sym typeface="Calibri"/>
              </a:rPr>
              <a:t> grant 14.06</a:t>
            </a:r>
          </a:p>
          <a:p>
            <a:pPr lvl="0" indent="-355600">
              <a:spcBef>
                <a:spcPts val="0"/>
              </a:spcBef>
              <a:buClr>
                <a:srgbClr val="000000"/>
              </a:buClr>
              <a:buSzPts val="2000"/>
              <a:buFont typeface="Calibri"/>
              <a:buChar char="-"/>
            </a:pPr>
            <a:r>
              <a:rPr lang="en-US" i="1" dirty="0">
                <a:latin typeface="Calibri"/>
                <a:ea typeface="Calibri"/>
                <a:cs typeface="Calibri"/>
                <a:sym typeface="Calibri"/>
              </a:rPr>
              <a:t>Engineering Science Foundation of Dayton under </a:t>
            </a:r>
            <a:br>
              <a:rPr lang="en-US" i="1" dirty="0">
                <a:latin typeface="Calibri"/>
                <a:ea typeface="Calibri"/>
                <a:cs typeface="Calibri"/>
                <a:sym typeface="Calibri"/>
              </a:rPr>
            </a:br>
            <a:r>
              <a:rPr lang="en-US" i="1" dirty="0">
                <a:latin typeface="Calibri"/>
                <a:ea typeface="Calibri"/>
                <a:cs typeface="Calibri"/>
                <a:sym typeface="Calibri"/>
              </a:rPr>
              <a:t>Grant No. AD2018-0001 </a:t>
            </a:r>
          </a:p>
          <a:p>
            <a:pPr lvl="0" indent="-355600">
              <a:spcBef>
                <a:spcPts val="0"/>
              </a:spcBef>
              <a:buClr>
                <a:srgbClr val="000000"/>
              </a:buClr>
              <a:buSzPts val="2000"/>
              <a:buFont typeface="Calibri"/>
              <a:buChar char="-"/>
            </a:pPr>
            <a:r>
              <a:rPr lang="en-US" i="1" dirty="0">
                <a:latin typeface="Calibri"/>
                <a:ea typeface="Calibri"/>
                <a:cs typeface="Calibri"/>
                <a:sym typeface="Calibri"/>
              </a:rPr>
              <a:t>2017-18 grant from the Marianist Foundation.</a:t>
            </a:r>
            <a:endParaRPr lang="en-US" dirty="0"/>
          </a:p>
          <a:p>
            <a:pPr marL="0" lvl="0" indent="0">
              <a:buClr>
                <a:srgbClr val="000000"/>
              </a:buClr>
              <a:buSzPts val="2800"/>
              <a:buNone/>
            </a:pPr>
            <a:r>
              <a:rPr lang="en-US" sz="1600" i="1" dirty="0">
                <a:latin typeface="Calibri"/>
                <a:ea typeface="Calibri"/>
                <a:cs typeface="Calibri"/>
                <a:sym typeface="Calibri"/>
              </a:rPr>
              <a:t>References:</a:t>
            </a:r>
            <a:endParaRPr lang="en-US" sz="1600" dirty="0"/>
          </a:p>
          <a:p>
            <a:pPr marL="228600" lvl="0" indent="-228600">
              <a:spcBef>
                <a:spcPts val="0"/>
              </a:spcBef>
              <a:buClr>
                <a:srgbClr val="000000"/>
              </a:buClr>
              <a:buNone/>
            </a:pPr>
            <a:r>
              <a:rPr lang="en-US" sz="1600" dirty="0">
                <a:latin typeface="Calibri"/>
                <a:ea typeface="Calibri"/>
                <a:cs typeface="Calibri"/>
                <a:sym typeface="Calibri"/>
              </a:rPr>
              <a:t>Smooth Operator Presentation by Margaret Pinnell</a:t>
            </a:r>
            <a:endParaRPr lang="en-US" sz="1600" dirty="0"/>
          </a:p>
          <a:p>
            <a:pPr marL="228600" lvl="0" indent="-228600">
              <a:spcBef>
                <a:spcPts val="0"/>
              </a:spcBef>
              <a:buClr>
                <a:srgbClr val="000000"/>
              </a:buClr>
              <a:buNone/>
            </a:pPr>
            <a:r>
              <a:rPr lang="en-US" sz="1600" i="1" dirty="0">
                <a:latin typeface="Calibri"/>
                <a:ea typeface="Calibri"/>
                <a:cs typeface="Calibri"/>
                <a:sym typeface="Calibri"/>
              </a:rPr>
              <a:t>This work is sponsored in part by the Engineering Information Foundation Grant EiF14.06 and the National Science Foundation Grant under Grant No EEC-1009607 </a:t>
            </a:r>
            <a:endParaRPr lang="en-US" sz="1600" i="1" dirty="0">
              <a:ea typeface="Calibri"/>
            </a:endParaRPr>
          </a:p>
          <a:p>
            <a:pPr marL="228600" lvl="0" indent="-228600">
              <a:spcBef>
                <a:spcPts val="0"/>
              </a:spcBef>
              <a:buClr>
                <a:srgbClr val="000000"/>
              </a:buClr>
              <a:buNone/>
            </a:pPr>
            <a:endParaRPr lang="en-US" sz="1600" dirty="0">
              <a:latin typeface="Calibri"/>
              <a:ea typeface="Calibri"/>
              <a:cs typeface="Calibri"/>
              <a:sym typeface="Calibri"/>
            </a:endParaRPr>
          </a:p>
          <a:p>
            <a:pPr marL="228600" lvl="0" indent="-228600">
              <a:lnSpc>
                <a:spcPct val="115000"/>
              </a:lnSpc>
              <a:spcBef>
                <a:spcPts val="0"/>
              </a:spcBef>
              <a:buClr>
                <a:srgbClr val="000000"/>
              </a:buClr>
              <a:buNone/>
            </a:pPr>
            <a:r>
              <a:rPr lang="en-US" sz="1600" dirty="0">
                <a:latin typeface="Calibri"/>
                <a:ea typeface="Calibri"/>
                <a:cs typeface="Calibri"/>
                <a:sym typeface="Calibri"/>
              </a:rPr>
              <a:t>Engineering for the Three Little Pigs	</a:t>
            </a:r>
            <a:endParaRPr lang="en-US" sz="1600" dirty="0"/>
          </a:p>
          <a:p>
            <a:pPr marL="228600" lvl="0" indent="-228600">
              <a:lnSpc>
                <a:spcPct val="115000"/>
              </a:lnSpc>
              <a:spcBef>
                <a:spcPts val="0"/>
              </a:spcBef>
              <a:buClr>
                <a:srgbClr val="000000"/>
              </a:buClr>
              <a:buNone/>
            </a:pPr>
            <a:r>
              <a:rPr lang="en-US" sz="1600" i="1" u="sng" dirty="0">
                <a:solidFill>
                  <a:srgbClr val="8E58B6"/>
                </a:solidFill>
                <a:latin typeface="Calibri"/>
                <a:ea typeface="Calibri"/>
                <a:cs typeface="Calibri"/>
                <a:sym typeface="Calibri"/>
                <a:hlinkClick r:id="rId3"/>
              </a:rPr>
              <a:t>http://teachers.egfi-k12.org/3-little-pigs/</a:t>
            </a:r>
            <a:endParaRPr lang="en-US" sz="1600" dirty="0"/>
          </a:p>
          <a:p>
            <a:pPr marL="228600" lvl="0" indent="-228600">
              <a:lnSpc>
                <a:spcPct val="115000"/>
              </a:lnSpc>
              <a:spcBef>
                <a:spcPts val="0"/>
              </a:spcBef>
              <a:buClr>
                <a:srgbClr val="000000"/>
              </a:buClr>
              <a:buNone/>
            </a:pPr>
            <a:endParaRPr lang="en-US" sz="1600" i="1" dirty="0">
              <a:latin typeface="Calibri"/>
              <a:ea typeface="Calibri"/>
              <a:cs typeface="Calibri"/>
              <a:sym typeface="Calibri"/>
            </a:endParaRPr>
          </a:p>
          <a:p>
            <a:pPr marL="228600" lvl="0" indent="-228600">
              <a:lnSpc>
                <a:spcPct val="115000"/>
              </a:lnSpc>
              <a:spcBef>
                <a:spcPts val="0"/>
              </a:spcBef>
              <a:buClr>
                <a:srgbClr val="000000"/>
              </a:buClr>
              <a:buNone/>
            </a:pPr>
            <a:r>
              <a:rPr lang="en-US" sz="1600" dirty="0">
                <a:latin typeface="Calibri"/>
                <a:ea typeface="Calibri"/>
                <a:cs typeface="Calibri"/>
                <a:sym typeface="Calibri"/>
              </a:rPr>
              <a:t>Ohio's new learning standards. </a:t>
            </a:r>
            <a:r>
              <a:rPr lang="en-US" sz="1600" i="1" dirty="0">
                <a:latin typeface="Calibri"/>
                <a:ea typeface="Calibri"/>
                <a:cs typeface="Calibri"/>
                <a:sym typeface="Calibri"/>
              </a:rPr>
              <a:t>Ohio department of education</a:t>
            </a:r>
            <a:r>
              <a:rPr lang="en-US" sz="1600" dirty="0">
                <a:latin typeface="Calibri"/>
                <a:ea typeface="Calibri"/>
                <a:cs typeface="Calibri"/>
                <a:sym typeface="Calibri"/>
              </a:rPr>
              <a:t>.  08 Aug 2014.  Retrieved from: </a:t>
            </a:r>
            <a:r>
              <a:rPr lang="en-US" sz="1600" u="sng" dirty="0">
                <a:solidFill>
                  <a:srgbClr val="8E58B6"/>
                </a:solidFill>
                <a:latin typeface="Calibri"/>
                <a:ea typeface="Calibri"/>
                <a:cs typeface="Calibri"/>
                <a:sym typeface="Calibri"/>
                <a:hlinkClick r:id="rId4"/>
              </a:rPr>
              <a:t>http://education.ohio.gov/Topics/Ohio-s-New-Learning-Standards/Ohios-New-Learning-Standards</a:t>
            </a:r>
            <a:r>
              <a:rPr lang="en-US" sz="1600" dirty="0">
                <a:latin typeface="Calibri"/>
                <a:ea typeface="Calibri"/>
                <a:cs typeface="Calibri"/>
                <a:sym typeface="Calibri"/>
              </a:rPr>
              <a:t> </a:t>
            </a:r>
            <a:endParaRPr lang="en-US" sz="1600" dirty="0"/>
          </a:p>
          <a:p>
            <a:endParaRPr lang="en-US" dirty="0"/>
          </a:p>
        </p:txBody>
      </p:sp>
      <p:pic>
        <p:nvPicPr>
          <p:cNvPr id="7" name="Picture 6" descr="Logo, company name&#10;&#10;Description automatically generated">
            <a:extLst>
              <a:ext uri="{FF2B5EF4-FFF2-40B4-BE49-F238E27FC236}">
                <a16:creationId xmlns:a16="http://schemas.microsoft.com/office/drawing/2014/main" id="{FECF6EC0-58B0-3340-AC1B-42966AE31A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pic>
        <p:nvPicPr>
          <p:cNvPr id="16" name="Shape 267">
            <a:extLst>
              <a:ext uri="{FF2B5EF4-FFF2-40B4-BE49-F238E27FC236}">
                <a16:creationId xmlns:a16="http://schemas.microsoft.com/office/drawing/2014/main" id="{669427D3-8A88-6148-92DA-C6DA325C072C}"/>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483013" y="676541"/>
            <a:ext cx="5030109" cy="5476279"/>
          </a:xfrm>
          <a:prstGeom prst="rect">
            <a:avLst/>
          </a:prstGeom>
          <a:noFill/>
          <a:ln>
            <a:noFill/>
          </a:ln>
        </p:spPr>
      </p:pic>
      <p:sp>
        <p:nvSpPr>
          <p:cNvPr id="17" name="Shape 268">
            <a:extLst>
              <a:ext uri="{FF2B5EF4-FFF2-40B4-BE49-F238E27FC236}">
                <a16:creationId xmlns:a16="http://schemas.microsoft.com/office/drawing/2014/main" id="{B311DCBE-204B-9043-BAA0-4B43EF14A698}"/>
              </a:ext>
            </a:extLst>
          </p:cNvPr>
          <p:cNvSpPr/>
          <p:nvPr/>
        </p:nvSpPr>
        <p:spPr>
          <a:xfrm>
            <a:off x="6383500" y="6132707"/>
            <a:ext cx="218527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dirty="0">
                <a:solidFill>
                  <a:schemeClr val="hlink"/>
                </a:solidFill>
                <a:latin typeface="arial"/>
                <a:ea typeface="arial"/>
                <a:cs typeface="arial"/>
                <a:sym typeface="arial"/>
                <a:hlinkClick r:id="rId7"/>
              </a:rPr>
              <a:t>www.discovere.org</a:t>
            </a:r>
            <a:r>
              <a:rPr lang="en-US" sz="800" b="0" i="0" u="none" strike="noStrike" cap="none" baseline="0" dirty="0">
                <a:solidFill>
                  <a:srgbClr val="7D7D7D"/>
                </a:solidFill>
                <a:latin typeface="arial"/>
                <a:ea typeface="arial"/>
                <a:cs typeface="arial"/>
                <a:sym typeface="arial"/>
              </a:rPr>
              <a:t> </a:t>
            </a: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
          <p:cNvSpPr txBox="1">
            <a:spLocks noGrp="1"/>
          </p:cNvSpPr>
          <p:nvPr>
            <p:ph type="title"/>
          </p:nvPr>
        </p:nvSpPr>
        <p:spPr>
          <a:xfrm>
            <a:off x="192445" y="1726161"/>
            <a:ext cx="11807100" cy="1683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3600" b="0" i="0" u="none" strike="noStrike" cap="none" dirty="0">
                <a:solidFill>
                  <a:schemeClr val="dk1"/>
                </a:solidFill>
                <a:latin typeface="Calibri"/>
                <a:ea typeface="Calibri"/>
                <a:cs typeface="Calibri"/>
                <a:sym typeface="Calibri"/>
              </a:rPr>
              <a:t>During this project, you will be a civil engineer! </a:t>
            </a:r>
            <a:br>
              <a:rPr lang="en-US" sz="3600" b="0" i="0" u="none" strike="noStrike" cap="none" dirty="0">
                <a:solidFill>
                  <a:schemeClr val="dk1"/>
                </a:solidFill>
                <a:latin typeface="Calibri"/>
                <a:ea typeface="Calibri"/>
                <a:cs typeface="Calibri"/>
                <a:sym typeface="Calibri"/>
              </a:rPr>
            </a:br>
            <a:r>
              <a:rPr lang="en-US" sz="3600" b="0" i="0" u="none" strike="noStrike" cap="none" dirty="0">
                <a:solidFill>
                  <a:schemeClr val="dk1"/>
                </a:solidFill>
                <a:latin typeface="Calibri"/>
                <a:ea typeface="Calibri"/>
                <a:cs typeface="Calibri"/>
                <a:sym typeface="Calibri"/>
              </a:rPr>
              <a:t>You will design and build a house. </a:t>
            </a:r>
            <a:br>
              <a:rPr lang="en-US" sz="3600" b="0" i="0" u="none" strike="noStrike" cap="none" dirty="0">
                <a:solidFill>
                  <a:schemeClr val="dk1"/>
                </a:solidFill>
                <a:latin typeface="Calibri"/>
                <a:ea typeface="Calibri"/>
                <a:cs typeface="Calibri"/>
                <a:sym typeface="Calibri"/>
              </a:rPr>
            </a:br>
            <a:r>
              <a:rPr lang="en-US" sz="3600" b="0" i="0" u="none" strike="noStrike" cap="none" dirty="0">
                <a:solidFill>
                  <a:schemeClr val="dk1"/>
                </a:solidFill>
                <a:latin typeface="Calibri"/>
                <a:ea typeface="Calibri"/>
                <a:cs typeface="Calibri"/>
                <a:sym typeface="Calibri"/>
              </a:rPr>
              <a:t>You will then test your house against wind, rain, and hail.</a:t>
            </a:r>
            <a:endParaRPr sz="3600" b="0" i="0" u="none" strike="noStrike" cap="none" dirty="0">
              <a:solidFill>
                <a:schemeClr val="dk1"/>
              </a:solidFill>
              <a:latin typeface="Calibri"/>
              <a:ea typeface="Calibri"/>
              <a:cs typeface="Calibri"/>
              <a:sym typeface="Calibri"/>
            </a:endParaRPr>
          </a:p>
        </p:txBody>
      </p:sp>
      <p:sp>
        <p:nvSpPr>
          <p:cNvPr id="265" name="Google Shape;265;p4"/>
          <p:cNvSpPr txBox="1"/>
          <p:nvPr/>
        </p:nvSpPr>
        <p:spPr>
          <a:xfrm>
            <a:off x="455980" y="324329"/>
            <a:ext cx="10515600" cy="999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5400"/>
              <a:buFont typeface="Calibri"/>
              <a:buNone/>
            </a:pPr>
            <a:r>
              <a:rPr lang="en-US" sz="5400" b="1" i="0" u="none" strike="noStrike" cap="none" dirty="0">
                <a:solidFill>
                  <a:schemeClr val="dk1"/>
                </a:solidFill>
                <a:latin typeface="Calibri"/>
                <a:ea typeface="Calibri"/>
                <a:cs typeface="Calibri"/>
                <a:sym typeface="Calibri"/>
              </a:rPr>
              <a:t>Engineering a Better World</a:t>
            </a:r>
            <a:endParaRPr sz="1400" b="0" i="0" u="none" strike="noStrike" cap="none" dirty="0">
              <a:solidFill>
                <a:srgbClr val="000000"/>
              </a:solidFill>
              <a:latin typeface="Arial"/>
              <a:ea typeface="Arial"/>
              <a:cs typeface="Arial"/>
              <a:sym typeface="Arial"/>
            </a:endParaRPr>
          </a:p>
        </p:txBody>
      </p:sp>
      <p:pic>
        <p:nvPicPr>
          <p:cNvPr id="5" name="Picture 4" descr="Logo, company name&#10;&#10;Description automatically generated">
            <a:extLst>
              <a:ext uri="{FF2B5EF4-FFF2-40B4-BE49-F238E27FC236}">
                <a16:creationId xmlns:a16="http://schemas.microsoft.com/office/drawing/2014/main" id="{F67D8F39-6885-4444-B6D4-2F58DCA070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
          <p:cNvSpPr/>
          <p:nvPr/>
        </p:nvSpPr>
        <p:spPr>
          <a:xfrm>
            <a:off x="9384517" y="6164512"/>
            <a:ext cx="1516762" cy="215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800"/>
              <a:buFont typeface="Calibri"/>
              <a:buNone/>
            </a:pPr>
            <a:r>
              <a:rPr lang="en-US" sz="800" b="0" i="0" u="sng" strike="noStrike" cap="none">
                <a:solidFill>
                  <a:schemeClr val="hlink"/>
                </a:solidFill>
                <a:latin typeface="Calibri"/>
                <a:ea typeface="Calibri"/>
                <a:cs typeface="Calibri"/>
                <a:sym typeface="Calibri"/>
                <a:hlinkClick r:id="rId3"/>
              </a:rPr>
              <a:t>www.engineeringmessages.org</a:t>
            </a:r>
            <a:r>
              <a:rPr lang="en-US" sz="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 name="Title 2">
            <a:extLst>
              <a:ext uri="{FF2B5EF4-FFF2-40B4-BE49-F238E27FC236}">
                <a16:creationId xmlns:a16="http://schemas.microsoft.com/office/drawing/2014/main" id="{4E33C38C-26A7-CC46-8D53-CF612729F329}"/>
              </a:ext>
            </a:extLst>
          </p:cNvPr>
          <p:cNvSpPr>
            <a:spLocks noGrp="1"/>
          </p:cNvSpPr>
          <p:nvPr>
            <p:ph type="title"/>
          </p:nvPr>
        </p:nvSpPr>
        <p:spPr>
          <a:xfrm>
            <a:off x="454030" y="172802"/>
            <a:ext cx="10515599" cy="1325562"/>
          </a:xfrm>
        </p:spPr>
        <p:txBody>
          <a:bodyPr/>
          <a:lstStyle/>
          <a:p>
            <a:r>
              <a:rPr lang="en-US" sz="5400" b="1" dirty="0">
                <a:solidFill>
                  <a:schemeClr val="dk1"/>
                </a:solidFill>
                <a:latin typeface="Calibri" panose="020F0502020204030204" pitchFamily="34" charset="0"/>
                <a:ea typeface="Calibri"/>
                <a:cs typeface="Calibri" panose="020F0502020204030204" pitchFamily="34" charset="0"/>
                <a:sym typeface="Calibri"/>
              </a:rPr>
              <a:t>Design Challenge Problem</a:t>
            </a:r>
            <a:endParaRPr lang="en-US" sz="5400" dirty="0">
              <a:latin typeface="Calibri" panose="020F0502020204030204" pitchFamily="34" charset="0"/>
              <a:cs typeface="Calibri" panose="020F0502020204030204" pitchFamily="34" charset="0"/>
            </a:endParaRPr>
          </a:p>
        </p:txBody>
      </p:sp>
      <p:sp>
        <p:nvSpPr>
          <p:cNvPr id="273" name="Google Shape;273;p5"/>
          <p:cNvSpPr txBox="1">
            <a:spLocks noGrp="1"/>
          </p:cNvSpPr>
          <p:nvPr>
            <p:ph type="body" idx="1"/>
          </p:nvPr>
        </p:nvSpPr>
        <p:spPr>
          <a:xfrm>
            <a:off x="594226" y="1151270"/>
            <a:ext cx="10664963" cy="5111216"/>
          </a:xfrm>
        </p:spPr>
        <p:txBody>
          <a:bodyPr/>
          <a:lstStyle/>
          <a:p>
            <a:pPr lvl="0"/>
            <a:r>
              <a:rPr lang="en-US" sz="3200" dirty="0">
                <a:latin typeface="Calibri" panose="020F0502020204030204" pitchFamily="34" charset="0"/>
                <a:cs typeface="Calibri" panose="020F0502020204030204" pitchFamily="34" charset="0"/>
                <a:sym typeface="Calibri"/>
              </a:rPr>
              <a:t>You have finally earned enough money to build the house of your dreams near a Florida beach. </a:t>
            </a:r>
          </a:p>
          <a:p>
            <a:pPr lvl="0"/>
            <a:r>
              <a:rPr lang="en-US" sz="3200" dirty="0">
                <a:latin typeface="Calibri" panose="020F0502020204030204" pitchFamily="34" charset="0"/>
                <a:cs typeface="Calibri" panose="020F0502020204030204" pitchFamily="34" charset="0"/>
                <a:sym typeface="Calibri"/>
              </a:rPr>
              <a:t>There are hurricanes and tropical storms often along the Florida beaches and many other coastal cities along the eastern and southern shorelines in the United States. </a:t>
            </a:r>
          </a:p>
          <a:p>
            <a:pPr lvl="0">
              <a:buFont typeface="Arial" panose="020B0604020202020204" pitchFamily="34" charset="0"/>
              <a:buChar char="•"/>
            </a:pPr>
            <a:r>
              <a:rPr lang="en-US" sz="3200" dirty="0">
                <a:latin typeface="Calibri" panose="020F0502020204030204" pitchFamily="34" charset="0"/>
                <a:cs typeface="Calibri" panose="020F0502020204030204" pitchFamily="34" charset="0"/>
                <a:sym typeface="Calibri"/>
              </a:rPr>
              <a:t>Therefore, you want to make sure your structure is built to withstand the destructive forces of a hurricane’s wind, rain, and hail.</a:t>
            </a:r>
          </a:p>
        </p:txBody>
      </p:sp>
      <p:pic>
        <p:nvPicPr>
          <p:cNvPr id="6" name="Picture 5" descr="Logo, company name&#10;&#10;Description automatically generated">
            <a:extLst>
              <a:ext uri="{FF2B5EF4-FFF2-40B4-BE49-F238E27FC236}">
                <a16:creationId xmlns:a16="http://schemas.microsoft.com/office/drawing/2014/main" id="{6A75B752-158D-9846-9736-EB935281F1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5deb68c2dc_0_2"/>
          <p:cNvSpPr/>
          <p:nvPr/>
        </p:nvSpPr>
        <p:spPr>
          <a:xfrm>
            <a:off x="9384517" y="6164512"/>
            <a:ext cx="15168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800"/>
              <a:buFont typeface="Calibri"/>
              <a:buNone/>
            </a:pPr>
            <a:r>
              <a:rPr lang="en-US" sz="800" b="0" i="0" u="sng" strike="noStrike" cap="none">
                <a:solidFill>
                  <a:schemeClr val="hlink"/>
                </a:solidFill>
                <a:latin typeface="Calibri"/>
                <a:ea typeface="Calibri"/>
                <a:cs typeface="Calibri"/>
                <a:sym typeface="Calibri"/>
                <a:hlinkClick r:id="rId3"/>
              </a:rPr>
              <a:t>www.engineeringmessages.org</a:t>
            </a:r>
            <a:r>
              <a:rPr lang="en-US" sz="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 name="Title 2">
            <a:extLst>
              <a:ext uri="{FF2B5EF4-FFF2-40B4-BE49-F238E27FC236}">
                <a16:creationId xmlns:a16="http://schemas.microsoft.com/office/drawing/2014/main" id="{4DF1851C-F892-4345-9CF6-A5C6DBF9B57C}"/>
              </a:ext>
            </a:extLst>
          </p:cNvPr>
          <p:cNvSpPr>
            <a:spLocks noGrp="1"/>
          </p:cNvSpPr>
          <p:nvPr>
            <p:ph type="title"/>
          </p:nvPr>
        </p:nvSpPr>
        <p:spPr>
          <a:xfrm>
            <a:off x="465606" y="156723"/>
            <a:ext cx="10515599" cy="1325562"/>
          </a:xfrm>
        </p:spPr>
        <p:txBody>
          <a:bodyPr/>
          <a:lstStyle/>
          <a:p>
            <a:r>
              <a:rPr lang="en-US" sz="5400" b="1" dirty="0">
                <a:solidFill>
                  <a:schemeClr val="dk1"/>
                </a:solidFill>
                <a:latin typeface="Calibri"/>
                <a:ea typeface="Calibri"/>
                <a:cs typeface="Calibri"/>
                <a:sym typeface="Calibri"/>
              </a:rPr>
              <a:t>Engineering Design Challenge</a:t>
            </a:r>
            <a:endParaRPr lang="en-US" sz="5400" dirty="0"/>
          </a:p>
        </p:txBody>
      </p:sp>
      <p:sp>
        <p:nvSpPr>
          <p:cNvPr id="282" name="Google Shape;282;g5deb68c2dc_0_2"/>
          <p:cNvSpPr txBox="1">
            <a:spLocks noGrp="1"/>
          </p:cNvSpPr>
          <p:nvPr>
            <p:ph type="body" idx="1"/>
          </p:nvPr>
        </p:nvSpPr>
        <p:spPr>
          <a:xfrm>
            <a:off x="590006" y="1144474"/>
            <a:ext cx="10515599" cy="4351338"/>
          </a:xfrm>
        </p:spPr>
        <p:txBody>
          <a:bodyPr/>
          <a:lstStyle/>
          <a:p>
            <a:pPr lvl="0"/>
            <a:r>
              <a:rPr lang="en-US" sz="3600" dirty="0">
                <a:latin typeface="Calibri" panose="020F0502020204030204" pitchFamily="34" charset="0"/>
                <a:cs typeface="Calibri" panose="020F0502020204030204" pitchFamily="34" charset="0"/>
                <a:sym typeface="Calibri"/>
              </a:rPr>
              <a:t>Your team’s challenge is to build the house of your dreams that can withstand the destructive forces of a hurricane’s wind, rain, and hail.</a:t>
            </a:r>
          </a:p>
        </p:txBody>
      </p:sp>
      <p:pic>
        <p:nvPicPr>
          <p:cNvPr id="6" name="Picture 5" descr="Logo, company name&#10;&#10;Description automatically generated">
            <a:extLst>
              <a:ext uri="{FF2B5EF4-FFF2-40B4-BE49-F238E27FC236}">
                <a16:creationId xmlns:a16="http://schemas.microsoft.com/office/drawing/2014/main" id="{77BFB50B-CBDB-6F4B-87D2-3D7A9100A5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6"/>
          <p:cNvSpPr txBox="1">
            <a:spLocks noGrp="1"/>
          </p:cNvSpPr>
          <p:nvPr>
            <p:ph type="body" idx="1"/>
          </p:nvPr>
        </p:nvSpPr>
        <p:spPr>
          <a:xfrm>
            <a:off x="590006" y="1333468"/>
            <a:ext cx="10515599" cy="50799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600"/>
              <a:buFont typeface="Arial"/>
              <a:buChar char="•"/>
            </a:pPr>
            <a:r>
              <a:rPr lang="en-US" sz="3200" b="0" i="0" u="none" strike="noStrike" cap="none" dirty="0">
                <a:solidFill>
                  <a:schemeClr val="dk1"/>
                </a:solidFill>
                <a:latin typeface="Calibri"/>
                <a:ea typeface="Calibri"/>
                <a:cs typeface="Calibri"/>
                <a:sym typeface="Calibri"/>
              </a:rPr>
              <a:t>Build a house to withstand the forces of wind, rain, and hail. </a:t>
            </a:r>
            <a:endParaRPr sz="3200" dirty="0"/>
          </a:p>
          <a:p>
            <a:pPr marL="228600" marR="0" lvl="0" indent="-228600" algn="l" rtl="0">
              <a:lnSpc>
                <a:spcPct val="90000"/>
              </a:lnSpc>
              <a:spcBef>
                <a:spcPts val="1000"/>
              </a:spcBef>
              <a:spcAft>
                <a:spcPts val="0"/>
              </a:spcAft>
              <a:buClr>
                <a:schemeClr val="dk1"/>
              </a:buClr>
              <a:buSzPts val="3600"/>
              <a:buFont typeface="Arial"/>
              <a:buChar char="•"/>
            </a:pPr>
            <a:r>
              <a:rPr lang="en-US" sz="3200" b="0" i="0" u="none" strike="noStrike" cap="none" dirty="0">
                <a:solidFill>
                  <a:schemeClr val="dk1"/>
                </a:solidFill>
                <a:latin typeface="Calibri"/>
                <a:ea typeface="Calibri"/>
                <a:cs typeface="Calibri"/>
                <a:sym typeface="Calibri"/>
              </a:rPr>
              <a:t>Use only the materials that are available.</a:t>
            </a:r>
            <a:endParaRPr sz="32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3600"/>
              <a:buFont typeface="Arial"/>
              <a:buChar char="•"/>
            </a:pPr>
            <a:r>
              <a:rPr lang="en-US" sz="3200" b="0" i="0" u="none" strike="noStrike" cap="none" dirty="0">
                <a:solidFill>
                  <a:schemeClr val="dk1"/>
                </a:solidFill>
                <a:latin typeface="Calibri"/>
                <a:ea typeface="Calibri"/>
                <a:cs typeface="Calibri"/>
                <a:sym typeface="Calibri"/>
              </a:rPr>
              <a:t>Build a house in the given time.</a:t>
            </a:r>
            <a:endParaRPr sz="32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3600"/>
              <a:buFont typeface="Arial"/>
              <a:buChar char="•"/>
            </a:pPr>
            <a:r>
              <a:rPr lang="en-US" sz="3200" b="0" i="0" u="none" strike="noStrike" cap="none" dirty="0">
                <a:solidFill>
                  <a:schemeClr val="dk1"/>
                </a:solidFill>
                <a:latin typeface="Calibri"/>
                <a:ea typeface="Calibri"/>
                <a:cs typeface="Calibri"/>
                <a:sym typeface="Calibri"/>
              </a:rPr>
              <a:t>Build a house on wax paper.</a:t>
            </a:r>
            <a:endParaRPr sz="3200" dirty="0"/>
          </a:p>
          <a:p>
            <a:pPr marL="228600" marR="0" lvl="0" indent="-228600" algn="l" rtl="0">
              <a:lnSpc>
                <a:spcPct val="90000"/>
              </a:lnSpc>
              <a:spcBef>
                <a:spcPts val="1000"/>
              </a:spcBef>
              <a:spcAft>
                <a:spcPts val="0"/>
              </a:spcAft>
              <a:buClr>
                <a:schemeClr val="dk1"/>
              </a:buClr>
              <a:buSzPts val="3600"/>
              <a:buFont typeface="Arial"/>
              <a:buChar char="•"/>
            </a:pPr>
            <a:r>
              <a:rPr lang="en-US" sz="3200" b="0" i="0" u="none" strike="noStrike" cap="none" dirty="0">
                <a:solidFill>
                  <a:schemeClr val="dk1"/>
                </a:solidFill>
                <a:latin typeface="Calibri"/>
                <a:ea typeface="Calibri"/>
                <a:cs typeface="Calibri"/>
                <a:sym typeface="Calibri"/>
              </a:rPr>
              <a:t>Build a house with a length, width, and height less than 6 inches.</a:t>
            </a:r>
            <a:endParaRPr sz="3200" dirty="0"/>
          </a:p>
          <a:p>
            <a:pPr marL="228600" marR="0" lvl="0" indent="-228600" algn="l" rtl="0">
              <a:lnSpc>
                <a:spcPct val="90000"/>
              </a:lnSpc>
              <a:spcBef>
                <a:spcPts val="1000"/>
              </a:spcBef>
              <a:spcAft>
                <a:spcPts val="0"/>
              </a:spcAft>
              <a:buClr>
                <a:schemeClr val="dk1"/>
              </a:buClr>
              <a:buSzPts val="3600"/>
              <a:buFont typeface="Arial"/>
              <a:buChar char="•"/>
            </a:pPr>
            <a:r>
              <a:rPr lang="en-US" sz="3200" b="0" i="0" u="none" strike="noStrike" cap="none" dirty="0">
                <a:solidFill>
                  <a:schemeClr val="dk1"/>
                </a:solidFill>
                <a:latin typeface="Calibri"/>
                <a:ea typeface="Calibri"/>
                <a:cs typeface="Calibri"/>
                <a:sym typeface="Calibri"/>
              </a:rPr>
              <a:t>Build a house with both walls and a roof.</a:t>
            </a:r>
            <a:endParaRPr sz="3200" b="0" i="0" u="none" strike="noStrike" cap="none" dirty="0">
              <a:solidFill>
                <a:schemeClr val="dk1"/>
              </a:solidFill>
              <a:latin typeface="Calibri"/>
              <a:ea typeface="Calibri"/>
              <a:cs typeface="Calibri"/>
              <a:sym typeface="Calibri"/>
            </a:endParaRPr>
          </a:p>
        </p:txBody>
      </p:sp>
      <p:sp>
        <p:nvSpPr>
          <p:cNvPr id="290" name="Google Shape;290;p6"/>
          <p:cNvSpPr txBox="1">
            <a:spLocks noGrp="1"/>
          </p:cNvSpPr>
          <p:nvPr>
            <p:ph type="title"/>
          </p:nvPr>
        </p:nvSpPr>
        <p:spPr>
          <a:xfrm>
            <a:off x="461783" y="309060"/>
            <a:ext cx="11181346" cy="102440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dirty="0">
                <a:solidFill>
                  <a:schemeClr val="dk1"/>
                </a:solidFill>
                <a:latin typeface="Calibri"/>
                <a:ea typeface="Calibri"/>
                <a:cs typeface="Calibri"/>
                <a:sym typeface="Calibri"/>
              </a:rPr>
              <a:t>Design Goals</a:t>
            </a:r>
            <a:endParaRPr dirty="0"/>
          </a:p>
        </p:txBody>
      </p:sp>
      <p:pic>
        <p:nvPicPr>
          <p:cNvPr id="5" name="Picture 4" descr="Logo, company name&#10;&#10;Description automatically generated">
            <a:extLst>
              <a:ext uri="{FF2B5EF4-FFF2-40B4-BE49-F238E27FC236}">
                <a16:creationId xmlns:a16="http://schemas.microsoft.com/office/drawing/2014/main" id="{96B2B1E3-83BB-3240-A9F6-894DDE7A4D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5e502fdbb7_0_0"/>
          <p:cNvSpPr txBox="1">
            <a:spLocks noGrp="1"/>
          </p:cNvSpPr>
          <p:nvPr>
            <p:ph type="title"/>
          </p:nvPr>
        </p:nvSpPr>
        <p:spPr>
          <a:xfrm>
            <a:off x="459375" y="362597"/>
            <a:ext cx="11823300" cy="91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dirty="0">
                <a:solidFill>
                  <a:schemeClr val="dk1"/>
                </a:solidFill>
                <a:latin typeface="Calibri"/>
                <a:ea typeface="Calibri"/>
                <a:cs typeface="Calibri"/>
                <a:sym typeface="Calibri"/>
              </a:rPr>
              <a:t>Materials</a:t>
            </a:r>
            <a:endParaRPr dirty="0"/>
          </a:p>
        </p:txBody>
      </p:sp>
      <p:pic>
        <p:nvPicPr>
          <p:cNvPr id="298" name="Google Shape;298;g5e502fdbb7_0_0" title="decorative 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42230" y="2307162"/>
            <a:ext cx="1819500" cy="1304100"/>
          </a:xfrm>
          <a:prstGeom prst="rect">
            <a:avLst/>
          </a:prstGeom>
          <a:noFill/>
          <a:ln>
            <a:noFill/>
          </a:ln>
        </p:spPr>
      </p:pic>
      <p:pic>
        <p:nvPicPr>
          <p:cNvPr id="299" name="Google Shape;299;g5e502fdbb7_0_0" title="decorative ima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35078" y="2307161"/>
            <a:ext cx="1802700" cy="1304100"/>
          </a:xfrm>
          <a:prstGeom prst="rect">
            <a:avLst/>
          </a:prstGeom>
          <a:noFill/>
          <a:ln>
            <a:noFill/>
          </a:ln>
        </p:spPr>
      </p:pic>
      <p:pic>
        <p:nvPicPr>
          <p:cNvPr id="300" name="Google Shape;300;g5e502fdbb7_0_0" title="decorative im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934066" y="2528519"/>
            <a:ext cx="1325474" cy="978075"/>
          </a:xfrm>
          <a:prstGeom prst="rect">
            <a:avLst/>
          </a:prstGeom>
          <a:noFill/>
          <a:ln>
            <a:noFill/>
          </a:ln>
        </p:spPr>
      </p:pic>
      <p:pic>
        <p:nvPicPr>
          <p:cNvPr id="301" name="Google Shape;301;g5e502fdbb7_0_0" title="decorative imag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689017" y="2157557"/>
            <a:ext cx="1597201" cy="1304100"/>
          </a:xfrm>
          <a:prstGeom prst="rect">
            <a:avLst/>
          </a:prstGeom>
          <a:noFill/>
          <a:ln>
            <a:noFill/>
          </a:ln>
        </p:spPr>
      </p:pic>
      <p:pic>
        <p:nvPicPr>
          <p:cNvPr id="302" name="Google Shape;302;g5e502fdbb7_0_0" title="decorative imag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613422" y="2470173"/>
            <a:ext cx="1286999" cy="978075"/>
          </a:xfrm>
          <a:prstGeom prst="rect">
            <a:avLst/>
          </a:prstGeom>
          <a:noFill/>
          <a:ln>
            <a:noFill/>
          </a:ln>
        </p:spPr>
      </p:pic>
      <p:sp>
        <p:nvSpPr>
          <p:cNvPr id="303" name="Google Shape;303;g5e502fdbb7_0_0"/>
          <p:cNvSpPr txBox="1"/>
          <p:nvPr/>
        </p:nvSpPr>
        <p:spPr>
          <a:xfrm>
            <a:off x="1073767" y="3621439"/>
            <a:ext cx="112305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400" b="0" i="0" u="none" strike="noStrike" cap="none" dirty="0">
                <a:solidFill>
                  <a:srgbClr val="000000"/>
                </a:solidFill>
                <a:latin typeface="Arial"/>
                <a:ea typeface="Arial"/>
                <a:cs typeface="Arial"/>
                <a:sym typeface="Arial"/>
              </a:rPr>
              <a:t>    Cards             Straws           Craft           Play-Doh         Tape              Glue</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2400" b="0" i="0" u="none" strike="noStrike" cap="none" dirty="0">
                <a:solidFill>
                  <a:srgbClr val="000000"/>
                </a:solidFill>
                <a:latin typeface="Arial"/>
                <a:ea typeface="Arial"/>
                <a:cs typeface="Arial"/>
                <a:sym typeface="Arial"/>
              </a:rPr>
              <a:t>                                                 Sticks </a:t>
            </a:r>
            <a:r>
              <a:rPr lang="en-US" sz="3200" b="0" i="0" u="none" strike="noStrike" cap="none" dirty="0">
                <a:solidFill>
                  <a:srgbClr val="000000"/>
                </a:solidFill>
                <a:latin typeface="Arial"/>
                <a:ea typeface="Arial"/>
                <a:cs typeface="Arial"/>
                <a:sym typeface="Arial"/>
              </a:rPr>
              <a:t>      </a:t>
            </a:r>
            <a:endParaRPr sz="3200" b="0" i="0" u="none" strike="noStrike" cap="none" dirty="0">
              <a:solidFill>
                <a:srgbClr val="000000"/>
              </a:solidFill>
              <a:latin typeface="Arial"/>
              <a:ea typeface="Arial"/>
              <a:cs typeface="Arial"/>
              <a:sym typeface="Arial"/>
            </a:endParaRPr>
          </a:p>
        </p:txBody>
      </p:sp>
      <p:pic>
        <p:nvPicPr>
          <p:cNvPr id="304" name="Google Shape;304;g5e502fdbb7_0_0" title="decorative imag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848008" y="2300350"/>
            <a:ext cx="444900" cy="1265100"/>
          </a:xfrm>
          <a:prstGeom prst="rect">
            <a:avLst/>
          </a:prstGeom>
          <a:noFill/>
          <a:ln>
            <a:noFill/>
          </a:ln>
        </p:spPr>
      </p:pic>
      <p:pic>
        <p:nvPicPr>
          <p:cNvPr id="11" name="Picture 10" descr="Logo, company name&#10;&#10;Description automatically generated">
            <a:extLst>
              <a:ext uri="{FF2B5EF4-FFF2-40B4-BE49-F238E27FC236}">
                <a16:creationId xmlns:a16="http://schemas.microsoft.com/office/drawing/2014/main" id="{1901FD72-1678-6549-BCC3-909BBB06167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graphicFrame>
        <p:nvGraphicFramePr>
          <p:cNvPr id="311" name="Google Shape;311;p8" descr="Environmental Variables, Tools Used, Criteria" title="Design Testing Table"/>
          <p:cNvGraphicFramePr/>
          <p:nvPr>
            <p:extLst>
              <p:ext uri="{D42A27DB-BD31-4B8C-83A1-F6EECF244321}">
                <p14:modId xmlns:p14="http://schemas.microsoft.com/office/powerpoint/2010/main" val="1550827817"/>
              </p:ext>
            </p:extLst>
          </p:nvPr>
        </p:nvGraphicFramePr>
        <p:xfrm>
          <a:off x="1045025" y="2047263"/>
          <a:ext cx="10308775" cy="2560300"/>
        </p:xfrm>
        <a:graphic>
          <a:graphicData uri="http://schemas.openxmlformats.org/drawingml/2006/table">
            <a:tbl>
              <a:tblPr firstRow="1" bandRow="1">
                <a:noFill/>
                <a:tableStyleId>{FFF3CCDA-F13F-45DC-9B57-531FE772E503}</a:tableStyleId>
              </a:tblPr>
              <a:tblGrid>
                <a:gridCol w="4049500">
                  <a:extLst>
                    <a:ext uri="{9D8B030D-6E8A-4147-A177-3AD203B41FA5}">
                      <a16:colId xmlns:a16="http://schemas.microsoft.com/office/drawing/2014/main" val="20000"/>
                    </a:ext>
                  </a:extLst>
                </a:gridCol>
                <a:gridCol w="2823025">
                  <a:extLst>
                    <a:ext uri="{9D8B030D-6E8A-4147-A177-3AD203B41FA5}">
                      <a16:colId xmlns:a16="http://schemas.microsoft.com/office/drawing/2014/main" val="20001"/>
                    </a:ext>
                  </a:extLst>
                </a:gridCol>
                <a:gridCol w="3436250">
                  <a:extLst>
                    <a:ext uri="{9D8B030D-6E8A-4147-A177-3AD203B41FA5}">
                      <a16:colId xmlns:a16="http://schemas.microsoft.com/office/drawing/2014/main" val="20002"/>
                    </a:ext>
                  </a:extLst>
                </a:gridCol>
              </a:tblGrid>
              <a:tr h="640075">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dirty="0">
                          <a:solidFill>
                            <a:schemeClr val="tx1"/>
                          </a:solidFill>
                        </a:rPr>
                        <a:t>Environmental Variables</a:t>
                      </a:r>
                      <a:endParaRPr sz="1400" u="none" strike="noStrike" cap="none" dirty="0">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dirty="0">
                          <a:solidFill>
                            <a:schemeClr val="tx1"/>
                          </a:solidFill>
                        </a:rPr>
                        <a:t>Tools Used</a:t>
                      </a:r>
                      <a:endParaRPr sz="1400" u="none" strike="noStrike" cap="none" dirty="0">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dirty="0">
                          <a:solidFill>
                            <a:schemeClr val="tx1"/>
                          </a:solidFill>
                        </a:rPr>
                        <a:t>Criteria</a:t>
                      </a:r>
                      <a:endParaRPr sz="1400" u="none" strike="noStrike" cap="none" dirty="0">
                        <a:solidFill>
                          <a:schemeClr val="tx1"/>
                        </a:solidFill>
                      </a:endParaRPr>
                    </a:p>
                  </a:txBody>
                  <a:tcPr marL="91450" marR="91450" marT="45725" marB="45725"/>
                </a:tc>
                <a:extLst>
                  <a:ext uri="{0D108BD9-81ED-4DB2-BD59-A6C34878D82A}">
                    <a16:rowId xmlns:a16="http://schemas.microsoft.com/office/drawing/2014/main" val="10000"/>
                  </a:ext>
                </a:extLst>
              </a:tr>
              <a:tr h="64007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Wind</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Blow Dryer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5 inches away from House</a:t>
                      </a:r>
                      <a:endParaRPr sz="1400" u="none" strike="noStrike" cap="none"/>
                    </a:p>
                  </a:txBody>
                  <a:tcPr marL="91450" marR="91450" marT="45725" marB="45725"/>
                </a:tc>
                <a:extLst>
                  <a:ext uri="{0D108BD9-81ED-4DB2-BD59-A6C34878D82A}">
                    <a16:rowId xmlns:a16="http://schemas.microsoft.com/office/drawing/2014/main" val="10001"/>
                  </a:ext>
                </a:extLst>
              </a:tr>
              <a:tr h="64007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Rain</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Water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Pour 3 feet above house.</a:t>
                      </a:r>
                      <a:endParaRPr sz="1400" u="none" strike="noStrike" cap="none"/>
                    </a:p>
                  </a:txBody>
                  <a:tcPr marL="91450" marR="91450" marT="45725" marB="45725"/>
                </a:tc>
                <a:extLst>
                  <a:ext uri="{0D108BD9-81ED-4DB2-BD59-A6C34878D82A}">
                    <a16:rowId xmlns:a16="http://schemas.microsoft.com/office/drawing/2014/main" val="10002"/>
                  </a:ext>
                </a:extLst>
              </a:tr>
              <a:tr h="64007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Hail</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Beans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Pour 3 feet above house.</a:t>
                      </a:r>
                      <a:endParaRPr sz="1400" u="none" strike="noStrike" cap="none" dirty="0"/>
                    </a:p>
                  </a:txBody>
                  <a:tcPr marL="91450" marR="91450" marT="45725" marB="45725"/>
                </a:tc>
                <a:extLst>
                  <a:ext uri="{0D108BD9-81ED-4DB2-BD59-A6C34878D82A}">
                    <a16:rowId xmlns:a16="http://schemas.microsoft.com/office/drawing/2014/main" val="10003"/>
                  </a:ext>
                </a:extLst>
              </a:tr>
            </a:tbl>
          </a:graphicData>
        </a:graphic>
      </p:graphicFrame>
      <p:sp>
        <p:nvSpPr>
          <p:cNvPr id="312" name="Google Shape;312;p8"/>
          <p:cNvSpPr txBox="1">
            <a:spLocks noGrp="1"/>
          </p:cNvSpPr>
          <p:nvPr>
            <p:ph type="title"/>
          </p:nvPr>
        </p:nvSpPr>
        <p:spPr>
          <a:xfrm>
            <a:off x="462958" y="188488"/>
            <a:ext cx="9500929" cy="127009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5400" b="1" i="0" u="none" strike="noStrike" cap="none" dirty="0">
                <a:solidFill>
                  <a:schemeClr val="dk1"/>
                </a:solidFill>
                <a:latin typeface="Calibri"/>
                <a:ea typeface="Calibri"/>
                <a:cs typeface="Calibri"/>
                <a:sym typeface="Calibri"/>
              </a:rPr>
              <a:t>Design Testing</a:t>
            </a:r>
            <a:endParaRPr dirty="0"/>
          </a:p>
        </p:txBody>
      </p:sp>
      <p:pic>
        <p:nvPicPr>
          <p:cNvPr id="5" name="Picture 4" descr="Logo, company name&#10;&#10;Description automatically generated">
            <a:extLst>
              <a:ext uri="{FF2B5EF4-FFF2-40B4-BE49-F238E27FC236}">
                <a16:creationId xmlns:a16="http://schemas.microsoft.com/office/drawing/2014/main" id="{CA4235A0-A917-3C4A-B0E8-8E4EBA3C72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446" y="5877840"/>
            <a:ext cx="1942691" cy="826911"/>
          </a:xfrm>
          <a:prstGeom prst="rect">
            <a:avLst/>
          </a:prstGeom>
        </p:spPr>
      </p:pic>
    </p:spTree>
  </p:cSld>
  <p:clrMapOvr>
    <a:masterClrMapping/>
  </p:clrMapOvr>
  <p:transition spd="slow">
    <p:fade thruBlk="1"/>
  </p:transition>
</p:sld>
</file>

<file path=ppt/theme/theme1.xml><?xml version="1.0" encoding="utf-8"?>
<a:theme xmlns:a="http://schemas.openxmlformats.org/drawingml/2006/main" name="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29139</TotalTime>
  <Words>3008</Words>
  <Application>Microsoft Macintosh PowerPoint</Application>
  <PresentationFormat>Widescreen</PresentationFormat>
  <Paragraphs>311</Paragraphs>
  <Slides>31</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Arial</vt:lpstr>
      <vt:lpstr>Calibri</vt:lpstr>
      <vt:lpstr>Times New Roman</vt:lpstr>
      <vt:lpstr>Office Theme</vt:lpstr>
      <vt:lpstr>Office Theme</vt:lpstr>
      <vt:lpstr>PowerPoint Presentation</vt:lpstr>
      <vt:lpstr>What does an engineer do?</vt:lpstr>
      <vt:lpstr>How do engineers do this?</vt:lpstr>
      <vt:lpstr>During this project, you will be a civil engineer!  You will design and build a house.  You will then test your house against wind, rain, and hail.</vt:lpstr>
      <vt:lpstr>Design Challenge Problem</vt:lpstr>
      <vt:lpstr>Engineering Design Challenge</vt:lpstr>
      <vt:lpstr>Design Goals</vt:lpstr>
      <vt:lpstr>Materials</vt:lpstr>
      <vt:lpstr>Design Testing</vt:lpstr>
      <vt:lpstr>PowerPoint Presentation</vt:lpstr>
      <vt:lpstr>Engineering Design Process -Ask</vt:lpstr>
      <vt:lpstr>Engineering Design Process – Imagine</vt:lpstr>
      <vt:lpstr> Sharing Time!</vt:lpstr>
      <vt:lpstr>Engineering Design Process - Plan</vt:lpstr>
      <vt:lpstr>Building Time!</vt:lpstr>
      <vt:lpstr>Cost of Materials</vt:lpstr>
      <vt:lpstr>Cost of Glue</vt:lpstr>
      <vt:lpstr>Cost of a Craft Stick</vt:lpstr>
      <vt:lpstr>Cost of a Play-Doh</vt:lpstr>
      <vt:lpstr>Share Time!</vt:lpstr>
      <vt:lpstr>Test Your House Time!</vt:lpstr>
      <vt:lpstr>Share!</vt:lpstr>
      <vt:lpstr>Journal Time</vt:lpstr>
      <vt:lpstr>Improve Your House</vt:lpstr>
      <vt:lpstr>What materials do you, as a team, want to purchase to build your house?</vt:lpstr>
      <vt:lpstr>Building!</vt:lpstr>
      <vt:lpstr>Measuring Time!</vt:lpstr>
      <vt:lpstr>Test Your House!</vt:lpstr>
      <vt:lpstr>Design Reflection</vt:lpstr>
      <vt:lpstr>Wrap Up</vt:lpstr>
      <vt:lpstr>MAKE A DIFFERENCE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29</cp:revision>
  <dcterms:modified xsi:type="dcterms:W3CDTF">2021-06-18T12:36:56Z</dcterms:modified>
</cp:coreProperties>
</file>