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2710E4BC-ACBB-B040-8D0C-F09E3A474A05}">
          <p14:sldIdLst>
            <p14:sldId id="256"/>
          </p14:sldIdLst>
        </p14:section>
        <p14:section name="Interior pages" id="{CABFACCB-F159-104A-AFF6-A58A3ADBBA13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9"/>
    <a:srgbClr val="0082CA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549" autoAdjust="0"/>
  </p:normalViewPr>
  <p:slideViewPr>
    <p:cSldViewPr snapToGrid="0" snapToObjects="1">
      <p:cViewPr varScale="1">
        <p:scale>
          <a:sx n="141" d="100"/>
          <a:sy n="141" d="100"/>
        </p:scale>
        <p:origin x="1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450" y="1335820"/>
            <a:ext cx="7738667" cy="2560319"/>
          </a:xfrm>
        </p:spPr>
        <p:txBody>
          <a:bodyPr/>
          <a:lstStyle>
            <a:lvl1pPr algn="ctr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1451" y="3896139"/>
            <a:ext cx="7738666" cy="179639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3401-8769-5E4B-8E62-CB1677B8333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CA4C-30BC-B34B-9FA4-05B7C14B6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4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57" y="439738"/>
            <a:ext cx="7266309" cy="1143000"/>
          </a:xfrm>
        </p:spPr>
        <p:txBody>
          <a:bodyPr/>
          <a:lstStyle>
            <a:lvl1pPr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557" y="1586971"/>
            <a:ext cx="7266309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05843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9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689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47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886" y="786124"/>
            <a:ext cx="7405914" cy="913643"/>
          </a:xfrm>
        </p:spPr>
        <p:txBody>
          <a:bodyPr anchor="t"/>
          <a:lstStyle>
            <a:lvl1pPr algn="l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886" y="1751605"/>
            <a:ext cx="7405914" cy="4323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8229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229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616946"/>
            <a:ext cx="7221220" cy="1143000"/>
          </a:xfrm>
        </p:spPr>
        <p:txBody>
          <a:bodyPr/>
          <a:lstStyle>
            <a:lvl1pPr algn="l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823975"/>
            <a:ext cx="7221220" cy="38575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4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4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4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4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4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0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075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4733" y="649075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1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4B8D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229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176B53-B989-9A4F-9FD4-67855968DBAA}" type="datetimeFigureOut">
              <a:rPr lang="en-US" smtClean="0"/>
              <a:pPr/>
              <a:t>3/20/19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229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F1126A-BD49-E241-8663-2BF9FF756D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3401-8769-5E4B-8E62-CB1677B8333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CA4C-30BC-B34B-9FA4-05B7C14B6F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157D3-95A6-AC4B-8B0F-AB56CB617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30CAE6-CCBB-C240-8C4F-4E60A2A6BDD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8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04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Cambria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Gray</dc:creator>
  <cp:lastModifiedBy>Microsoft Office User</cp:lastModifiedBy>
  <cp:revision>13</cp:revision>
  <dcterms:created xsi:type="dcterms:W3CDTF">2015-05-11T21:13:17Z</dcterms:created>
  <dcterms:modified xsi:type="dcterms:W3CDTF">2019-03-20T15:13:42Z</dcterms:modified>
</cp:coreProperties>
</file>