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sldIdLst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" id="{2710E4BC-ACBB-B040-8D0C-F09E3A474A05}">
          <p14:sldIdLst>
            <p14:sldId id="256"/>
          </p14:sldIdLst>
        </p14:section>
        <p14:section name="Interior pages" id="{CABFACCB-F159-104A-AFF6-A58A3ADBBA13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9"/>
    <a:srgbClr val="0082CA"/>
    <a:srgbClr val="004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549" autoAdjust="0"/>
  </p:normalViewPr>
  <p:slideViewPr>
    <p:cSldViewPr snapToGrid="0" snapToObjects="1">
      <p:cViewPr varScale="1">
        <p:scale>
          <a:sx n="141" d="100"/>
          <a:sy n="141" d="100"/>
        </p:scale>
        <p:origin x="14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071" y="3646714"/>
            <a:ext cx="8590643" cy="1115786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1451" y="4559953"/>
            <a:ext cx="7738666" cy="1796397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3401-8769-5E4B-8E62-CB1677B8333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CA4C-30BC-B34B-9FA4-05B7C14B6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0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4086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4086"/>
            <a:ext cx="2133600" cy="365125"/>
          </a:xfrm>
        </p:spPr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557" y="575204"/>
            <a:ext cx="7377627" cy="1143000"/>
          </a:xfrm>
        </p:spPr>
        <p:txBody>
          <a:bodyPr/>
          <a:lstStyle>
            <a:lvl1pPr>
              <a:defRPr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6557" y="1830387"/>
            <a:ext cx="7377627" cy="4525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4086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4086"/>
            <a:ext cx="2133600" cy="365125"/>
          </a:xfrm>
        </p:spPr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9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4086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4086"/>
            <a:ext cx="2133600" cy="365125"/>
          </a:xfrm>
        </p:spPr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9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886" y="794083"/>
            <a:ext cx="7414380" cy="913643"/>
          </a:xfrm>
        </p:spPr>
        <p:txBody>
          <a:bodyPr anchor="t"/>
          <a:lstStyle>
            <a:lvl1pPr algn="l">
              <a:defRPr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885" y="1759564"/>
            <a:ext cx="7414381" cy="43234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4086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4086"/>
            <a:ext cx="2133600" cy="365125"/>
          </a:xfrm>
        </p:spPr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6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794" y="732679"/>
            <a:ext cx="7380246" cy="1175631"/>
          </a:xfrm>
        </p:spPr>
        <p:txBody>
          <a:bodyPr/>
          <a:lstStyle>
            <a:lvl1pPr algn="l">
              <a:defRPr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794" y="2058242"/>
            <a:ext cx="7380246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9494" y="6432038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4086"/>
            <a:ext cx="2133600" cy="365125"/>
          </a:xfrm>
        </p:spPr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9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4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4086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4086"/>
            <a:ext cx="2133600" cy="365125"/>
          </a:xfrm>
        </p:spPr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3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24086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24086"/>
            <a:ext cx="2133600" cy="365125"/>
          </a:xfrm>
        </p:spPr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0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24086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24086"/>
            <a:ext cx="2133600" cy="365125"/>
          </a:xfrm>
        </p:spPr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0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24086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24086"/>
            <a:ext cx="2133600" cy="365125"/>
          </a:xfrm>
        </p:spPr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1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4B8D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4086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4086"/>
            <a:ext cx="2133600" cy="365125"/>
          </a:xfrm>
        </p:spPr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0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C3401-8769-5E4B-8E62-CB1677B8333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FCA4C-30BC-B34B-9FA4-05B7C14B6FB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EC4953-31C9-1546-ACF3-14C486E90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1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AB7437-D5C3-3B44-B89B-1AF30A57100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9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71" y="3646714"/>
            <a:ext cx="8590643" cy="168728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8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8048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Cambria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Gray</dc:creator>
  <cp:lastModifiedBy>Microsoft Office User</cp:lastModifiedBy>
  <cp:revision>14</cp:revision>
  <dcterms:created xsi:type="dcterms:W3CDTF">2015-05-11T21:13:17Z</dcterms:created>
  <dcterms:modified xsi:type="dcterms:W3CDTF">2019-03-20T15:16:03Z</dcterms:modified>
</cp:coreProperties>
</file>