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sldIdLst>
    <p:sldId id="256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page" id="{2710E4BC-ACBB-B040-8D0C-F09E3A474A05}">
          <p14:sldIdLst>
            <p14:sldId id="256"/>
          </p14:sldIdLst>
        </p14:section>
        <p14:section name="Interior pages" id="{CABFACCB-F159-104A-AFF6-A58A3ADBBA13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B9"/>
    <a:srgbClr val="0082CA"/>
    <a:srgbClr val="004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549" autoAdjust="0"/>
  </p:normalViewPr>
  <p:slideViewPr>
    <p:cSldViewPr snapToGrid="0" snapToObjects="1">
      <p:cViewPr varScale="1">
        <p:scale>
          <a:sx n="141" d="100"/>
          <a:sy n="141" d="100"/>
        </p:scale>
        <p:origin x="140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31775" y="1138847"/>
            <a:ext cx="4355025" cy="1968500"/>
          </a:xfrm>
        </p:spPr>
        <p:txBody>
          <a:bodyPr/>
          <a:lstStyle>
            <a:lvl1pPr algn="l">
              <a:defRPr baseline="0"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31775" y="3257980"/>
            <a:ext cx="4355025" cy="1796397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3401-8769-5E4B-8E62-CB1677B83333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CA4C-30BC-B34B-9FA4-05B7C14B6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06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4086"/>
            <a:ext cx="2133600" cy="365125"/>
          </a:xfrm>
        </p:spPr>
        <p:txBody>
          <a:bodyPr/>
          <a:lstStyle/>
          <a:p>
            <a:fld id="{7B176B53-B989-9A4F-9FD4-67855968DBAA}" type="datetimeFigureOut">
              <a:rPr lang="en-US" smtClean="0"/>
              <a:t>3/20/19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4086"/>
            <a:ext cx="2133600" cy="365125"/>
          </a:xfrm>
        </p:spPr>
        <p:txBody>
          <a:bodyPr/>
          <a:lstStyle/>
          <a:p>
            <a:fld id="{62F1126A-BD49-E241-8663-2BF9FF756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4086"/>
            <a:ext cx="2133600" cy="365125"/>
          </a:xfrm>
        </p:spPr>
        <p:txBody>
          <a:bodyPr/>
          <a:lstStyle/>
          <a:p>
            <a:fld id="{7B176B53-B989-9A4F-9FD4-67855968DBAA}" type="datetimeFigureOut">
              <a:rPr lang="en-US" smtClean="0"/>
              <a:t>3/20/19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4086"/>
            <a:ext cx="2133600" cy="365125"/>
          </a:xfrm>
        </p:spPr>
        <p:txBody>
          <a:bodyPr/>
          <a:lstStyle/>
          <a:p>
            <a:fld id="{62F1126A-BD49-E241-8663-2BF9FF756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99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4086"/>
            <a:ext cx="2133600" cy="365125"/>
          </a:xfrm>
        </p:spPr>
        <p:txBody>
          <a:bodyPr/>
          <a:lstStyle/>
          <a:p>
            <a:fld id="{7B176B53-B989-9A4F-9FD4-67855968DBAA}" type="datetimeFigureOut">
              <a:rPr lang="en-US" smtClean="0"/>
              <a:t>3/20/19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4086"/>
            <a:ext cx="2133600" cy="365125"/>
          </a:xfrm>
        </p:spPr>
        <p:txBody>
          <a:bodyPr/>
          <a:lstStyle/>
          <a:p>
            <a:fld id="{62F1126A-BD49-E241-8663-2BF9FF756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90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400" y="349907"/>
            <a:ext cx="7670800" cy="913643"/>
          </a:xfrm>
        </p:spPr>
        <p:txBody>
          <a:bodyPr anchor="t"/>
          <a:lstStyle>
            <a:lvl1pPr algn="l">
              <a:defRPr baseline="0"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" y="1315388"/>
            <a:ext cx="7670800" cy="43234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4086"/>
            <a:ext cx="2133600" cy="365125"/>
          </a:xfrm>
        </p:spPr>
        <p:txBody>
          <a:bodyPr/>
          <a:lstStyle/>
          <a:p>
            <a:fld id="{7B176B53-B989-9A4F-9FD4-67855968DBAA}" type="datetimeFigureOut">
              <a:rPr lang="en-US" smtClean="0"/>
              <a:t>3/20/19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4086"/>
            <a:ext cx="2133600" cy="365125"/>
          </a:xfrm>
        </p:spPr>
        <p:txBody>
          <a:bodyPr/>
          <a:lstStyle/>
          <a:p>
            <a:fld id="{62F1126A-BD49-E241-8663-2BF9FF756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6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274638"/>
            <a:ext cx="7861300" cy="1143000"/>
          </a:xfrm>
        </p:spPr>
        <p:txBody>
          <a:bodyPr/>
          <a:lstStyle>
            <a:lvl1pPr>
              <a:defRPr baseline="0"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500" y="1600200"/>
            <a:ext cx="78613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4086"/>
            <a:ext cx="2133600" cy="365125"/>
          </a:xfrm>
        </p:spPr>
        <p:txBody>
          <a:bodyPr/>
          <a:lstStyle/>
          <a:p>
            <a:fld id="{7B176B53-B989-9A4F-9FD4-67855968DBAA}" type="datetimeFigureOut">
              <a:rPr lang="en-US" smtClean="0"/>
              <a:t>3/20/19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4086"/>
            <a:ext cx="2133600" cy="365125"/>
          </a:xfrm>
        </p:spPr>
        <p:txBody>
          <a:bodyPr/>
          <a:lstStyle/>
          <a:p>
            <a:fld id="{62F1126A-BD49-E241-8663-2BF9FF756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99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4086"/>
            <a:ext cx="2133600" cy="365125"/>
          </a:xfrm>
        </p:spPr>
        <p:txBody>
          <a:bodyPr/>
          <a:lstStyle/>
          <a:p>
            <a:fld id="{7B176B53-B989-9A4F-9FD4-67855968DBAA}" type="datetimeFigureOut">
              <a:rPr lang="en-US" smtClean="0"/>
              <a:t>3/20/19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4086"/>
            <a:ext cx="2133600" cy="365125"/>
          </a:xfrm>
        </p:spPr>
        <p:txBody>
          <a:bodyPr/>
          <a:lstStyle/>
          <a:p>
            <a:fld id="{62F1126A-BD49-E241-8663-2BF9FF756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4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4086"/>
            <a:ext cx="2133600" cy="365125"/>
          </a:xfrm>
        </p:spPr>
        <p:txBody>
          <a:bodyPr/>
          <a:lstStyle/>
          <a:p>
            <a:fld id="{7B176B53-B989-9A4F-9FD4-67855968DBAA}" type="datetimeFigureOut">
              <a:rPr lang="en-US" smtClean="0"/>
              <a:t>3/20/19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4086"/>
            <a:ext cx="2133600" cy="365125"/>
          </a:xfrm>
        </p:spPr>
        <p:txBody>
          <a:bodyPr/>
          <a:lstStyle/>
          <a:p>
            <a:fld id="{62F1126A-BD49-E241-8663-2BF9FF756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3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24086"/>
            <a:ext cx="2133600" cy="365125"/>
          </a:xfrm>
        </p:spPr>
        <p:txBody>
          <a:bodyPr/>
          <a:lstStyle/>
          <a:p>
            <a:fld id="{7B176B53-B989-9A4F-9FD4-67855968DBAA}" type="datetimeFigureOut">
              <a:rPr lang="en-US" smtClean="0"/>
              <a:t>3/20/19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24086"/>
            <a:ext cx="2133600" cy="365125"/>
          </a:xfrm>
        </p:spPr>
        <p:txBody>
          <a:bodyPr/>
          <a:lstStyle/>
          <a:p>
            <a:fld id="{62F1126A-BD49-E241-8663-2BF9FF756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0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24086"/>
            <a:ext cx="2133600" cy="365125"/>
          </a:xfrm>
        </p:spPr>
        <p:txBody>
          <a:bodyPr/>
          <a:lstStyle/>
          <a:p>
            <a:fld id="{7B176B53-B989-9A4F-9FD4-67855968DBAA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24086"/>
            <a:ext cx="2133600" cy="365125"/>
          </a:xfrm>
        </p:spPr>
        <p:txBody>
          <a:bodyPr/>
          <a:lstStyle/>
          <a:p>
            <a:fld id="{62F1126A-BD49-E241-8663-2BF9FF756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0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24086"/>
            <a:ext cx="2133600" cy="365125"/>
          </a:xfrm>
        </p:spPr>
        <p:txBody>
          <a:bodyPr/>
          <a:lstStyle/>
          <a:p>
            <a:fld id="{7B176B53-B989-9A4F-9FD4-67855968DBAA}" type="datetimeFigureOut">
              <a:rPr lang="en-US" smtClean="0"/>
              <a:t>3/20/19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24086"/>
            <a:ext cx="2133600" cy="365125"/>
          </a:xfrm>
        </p:spPr>
        <p:txBody>
          <a:bodyPr/>
          <a:lstStyle/>
          <a:p>
            <a:fld id="{62F1126A-BD49-E241-8663-2BF9FF756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1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4B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4B8D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4086"/>
            <a:ext cx="2133600" cy="365125"/>
          </a:xfrm>
        </p:spPr>
        <p:txBody>
          <a:bodyPr/>
          <a:lstStyle/>
          <a:p>
            <a:fld id="{7B176B53-B989-9A4F-9FD4-67855968DBAA}" type="datetimeFigureOut">
              <a:rPr lang="en-US" smtClean="0"/>
              <a:t>3/20/19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4086"/>
            <a:ext cx="2133600" cy="365125"/>
          </a:xfrm>
        </p:spPr>
        <p:txBody>
          <a:bodyPr/>
          <a:lstStyle/>
          <a:p>
            <a:fld id="{62F1126A-BD49-E241-8663-2BF9FF756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0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C3401-8769-5E4B-8E62-CB1677B83333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FCA4C-30BC-B34B-9FA4-05B7C14B6FB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123A53-F5D8-7144-ACC3-7F3CCD3D63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1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76B53-B989-9A4F-9FD4-67855968DBAA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1126A-BD49-E241-8663-2BF9FF756D3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FA9CD5-14A0-364D-A589-F33E751D668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9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8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18048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Cambria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Gina Gray</dc:creator>
  <cp:lastModifiedBy>Microsoft Office User</cp:lastModifiedBy>
  <cp:revision>11</cp:revision>
  <dcterms:created xsi:type="dcterms:W3CDTF">2015-05-11T21:13:17Z</dcterms:created>
  <dcterms:modified xsi:type="dcterms:W3CDTF">2019-03-20T15:18:19Z</dcterms:modified>
</cp:coreProperties>
</file>