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61" r:id="rId3"/>
    <p:sldId id="258" r:id="rId4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>
            <p14:sldId id="261"/>
          </p14:sldIdLst>
        </p14:section>
        <p14:section name="Interior pages" id="{CABFACCB-F159-104A-AFF6-A58A3ADBBA1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0FF"/>
    <a:srgbClr val="007CB9"/>
    <a:srgbClr val="0082CA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549" autoAdjust="0"/>
  </p:normalViewPr>
  <p:slideViewPr>
    <p:cSldViewPr snapToGrid="0" snapToObjects="1">
      <p:cViewPr varScale="1">
        <p:scale>
          <a:sx n="183" d="100"/>
          <a:sy n="183" d="100"/>
        </p:scale>
        <p:origin x="208" y="272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6759" y="2639786"/>
            <a:ext cx="6576111" cy="1220238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3401-8769-5E4B-8E62-CB1677B8333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1501" b="1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2402"/>
            </a:lvl1pPr>
            <a:lvl2pPr marL="343220" indent="0">
              <a:buNone/>
              <a:defRPr sz="2102"/>
            </a:lvl2pPr>
            <a:lvl3pPr marL="686440" indent="0">
              <a:buNone/>
              <a:defRPr sz="1802"/>
            </a:lvl3pPr>
            <a:lvl4pPr marL="1029660" indent="0">
              <a:buNone/>
              <a:defRPr sz="1501"/>
            </a:lvl4pPr>
            <a:lvl5pPr marL="1372880" indent="0">
              <a:buNone/>
              <a:defRPr sz="1501"/>
            </a:lvl5pPr>
            <a:lvl6pPr marL="1716100" indent="0">
              <a:buNone/>
              <a:defRPr sz="1501"/>
            </a:lvl6pPr>
            <a:lvl7pPr marL="2059320" indent="0">
              <a:buNone/>
              <a:defRPr sz="1501"/>
            </a:lvl7pPr>
            <a:lvl8pPr marL="2402540" indent="0">
              <a:buNone/>
              <a:defRPr sz="1501"/>
            </a:lvl8pPr>
            <a:lvl9pPr marL="2745760" indent="0">
              <a:buNone/>
              <a:defRPr sz="150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051">
                <a:solidFill>
                  <a:schemeClr val="bg1"/>
                </a:solidFill>
              </a:defRPr>
            </a:lvl1pPr>
            <a:lvl2pPr marL="343220" indent="0">
              <a:buNone/>
              <a:defRPr sz="901"/>
            </a:lvl2pPr>
            <a:lvl3pPr marL="686440" indent="0">
              <a:buNone/>
              <a:defRPr sz="751"/>
            </a:lvl3pPr>
            <a:lvl4pPr marL="1029660" indent="0">
              <a:buNone/>
              <a:defRPr sz="676"/>
            </a:lvl4pPr>
            <a:lvl5pPr marL="1372880" indent="0">
              <a:buNone/>
              <a:defRPr sz="676"/>
            </a:lvl5pPr>
            <a:lvl6pPr marL="1716100" indent="0">
              <a:buNone/>
              <a:defRPr sz="676"/>
            </a:lvl6pPr>
            <a:lvl7pPr marL="2059320" indent="0">
              <a:buNone/>
              <a:defRPr sz="676"/>
            </a:lvl7pPr>
            <a:lvl8pPr marL="2402540" indent="0">
              <a:buNone/>
              <a:defRPr sz="676"/>
            </a:lvl8pPr>
            <a:lvl9pPr marL="2745760" indent="0">
              <a:buNone/>
              <a:defRPr sz="676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1359" y="4844860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60180" y="4844859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260" y="483449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100" y="483449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53226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4140" y="482751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849" y="262674"/>
            <a:ext cx="8053351" cy="685867"/>
          </a:xfrm>
        </p:spPr>
        <p:txBody>
          <a:bodyPr anchor="t"/>
          <a:lstStyle>
            <a:lvl1pPr algn="l"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849" y="987454"/>
            <a:ext cx="7367551" cy="32455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9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2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4849" y="4885380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5416" y="4873439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</p:spPr>
        <p:txBody>
          <a:bodyPr/>
          <a:lstStyle>
            <a:lvl1pPr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68673"/>
            <a:ext cx="2133600" cy="274097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74166"/>
            <a:ext cx="2133600" cy="274097"/>
          </a:xfrm>
        </p:spPr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3003" b="1" cap="all"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1501">
                <a:solidFill>
                  <a:schemeClr val="bg1"/>
                </a:solidFill>
              </a:defRPr>
            </a:lvl1pPr>
            <a:lvl2pPr marL="343220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440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102966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288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610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932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25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576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4379" y="4874166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180" y="4874165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102">
                <a:solidFill>
                  <a:schemeClr val="bg1"/>
                </a:solidFill>
              </a:defRPr>
            </a:lvl1pPr>
            <a:lvl2pPr>
              <a:defRPr sz="1802">
                <a:solidFill>
                  <a:schemeClr val="bg1"/>
                </a:solidFill>
              </a:defRPr>
            </a:lvl2pPr>
            <a:lvl3pPr>
              <a:defRPr sz="150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102">
                <a:solidFill>
                  <a:schemeClr val="bg1"/>
                </a:solidFill>
              </a:defRPr>
            </a:lvl1pPr>
            <a:lvl2pPr>
              <a:defRPr sz="1802">
                <a:solidFill>
                  <a:schemeClr val="bg1"/>
                </a:solidFill>
              </a:defRPr>
            </a:lvl2pPr>
            <a:lvl3pPr>
              <a:defRPr sz="1501">
                <a:solidFill>
                  <a:schemeClr val="bg1"/>
                </a:solidFill>
              </a:defRPr>
            </a:lvl3pPr>
            <a:lvl4pPr>
              <a:defRPr sz="1351">
                <a:solidFill>
                  <a:schemeClr val="bg1"/>
                </a:solidFill>
              </a:defRPr>
            </a:lvl4pPr>
            <a:lvl5pPr>
              <a:defRPr sz="1351">
                <a:solidFill>
                  <a:schemeClr val="bg1"/>
                </a:solidFill>
              </a:defRPr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3240" y="4874166"/>
            <a:ext cx="2133600" cy="274097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74165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1802" b="1">
                <a:solidFill>
                  <a:schemeClr val="bg1"/>
                </a:solidFill>
              </a:defRPr>
            </a:lvl1pPr>
            <a:lvl2pPr marL="343220" indent="0">
              <a:buNone/>
              <a:defRPr sz="1501" b="1"/>
            </a:lvl2pPr>
            <a:lvl3pPr marL="686440" indent="0">
              <a:buNone/>
              <a:defRPr sz="1351" b="1"/>
            </a:lvl3pPr>
            <a:lvl4pPr marL="1029660" indent="0">
              <a:buNone/>
              <a:defRPr sz="1201" b="1"/>
            </a:lvl4pPr>
            <a:lvl5pPr marL="1372880" indent="0">
              <a:buNone/>
              <a:defRPr sz="1201" b="1"/>
            </a:lvl5pPr>
            <a:lvl6pPr marL="1716100" indent="0">
              <a:buNone/>
              <a:defRPr sz="1201" b="1"/>
            </a:lvl6pPr>
            <a:lvl7pPr marL="2059320" indent="0">
              <a:buNone/>
              <a:defRPr sz="1201" b="1"/>
            </a:lvl7pPr>
            <a:lvl8pPr marL="2402540" indent="0">
              <a:buNone/>
              <a:defRPr sz="1201" b="1"/>
            </a:lvl8pPr>
            <a:lvl9pPr marL="2745760" indent="0">
              <a:buNone/>
              <a:defRPr sz="12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1802">
                <a:solidFill>
                  <a:schemeClr val="bg1"/>
                </a:solidFill>
              </a:defRPr>
            </a:lvl1pPr>
            <a:lvl2pPr>
              <a:defRPr sz="150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201">
                <a:solidFill>
                  <a:schemeClr val="bg1"/>
                </a:solidFill>
              </a:defRPr>
            </a:lvl4pPr>
            <a:lvl5pPr>
              <a:defRPr sz="1201">
                <a:solidFill>
                  <a:schemeClr val="bg1"/>
                </a:solidFill>
              </a:defRPr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1802" b="1">
                <a:solidFill>
                  <a:schemeClr val="bg1"/>
                </a:solidFill>
              </a:defRPr>
            </a:lvl1pPr>
            <a:lvl2pPr marL="343220" indent="0">
              <a:buNone/>
              <a:defRPr sz="1501" b="1"/>
            </a:lvl2pPr>
            <a:lvl3pPr marL="686440" indent="0">
              <a:buNone/>
              <a:defRPr sz="1351" b="1"/>
            </a:lvl3pPr>
            <a:lvl4pPr marL="1029660" indent="0">
              <a:buNone/>
              <a:defRPr sz="1201" b="1"/>
            </a:lvl4pPr>
            <a:lvl5pPr marL="1372880" indent="0">
              <a:buNone/>
              <a:defRPr sz="1201" b="1"/>
            </a:lvl5pPr>
            <a:lvl6pPr marL="1716100" indent="0">
              <a:buNone/>
              <a:defRPr sz="1201" b="1"/>
            </a:lvl6pPr>
            <a:lvl7pPr marL="2059320" indent="0">
              <a:buNone/>
              <a:defRPr sz="1201" b="1"/>
            </a:lvl7pPr>
            <a:lvl8pPr marL="2402540" indent="0">
              <a:buNone/>
              <a:defRPr sz="1201" b="1"/>
            </a:lvl8pPr>
            <a:lvl9pPr marL="2745760" indent="0">
              <a:buNone/>
              <a:defRPr sz="12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1802">
                <a:solidFill>
                  <a:schemeClr val="bg1"/>
                </a:solidFill>
              </a:defRPr>
            </a:lvl1pPr>
            <a:lvl2pPr>
              <a:defRPr sz="1501">
                <a:solidFill>
                  <a:schemeClr val="bg1"/>
                </a:solidFill>
              </a:defRPr>
            </a:lvl2pPr>
            <a:lvl3pPr>
              <a:defRPr sz="1351">
                <a:solidFill>
                  <a:schemeClr val="bg1"/>
                </a:solidFill>
              </a:defRPr>
            </a:lvl3pPr>
            <a:lvl4pPr>
              <a:defRPr sz="1201">
                <a:solidFill>
                  <a:schemeClr val="bg1"/>
                </a:solidFill>
              </a:defRPr>
            </a:lvl4pPr>
            <a:lvl5pPr>
              <a:defRPr sz="1201">
                <a:solidFill>
                  <a:schemeClr val="bg1"/>
                </a:solidFill>
              </a:defRPr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8338" y="4851160"/>
            <a:ext cx="2133600" cy="274097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44180"/>
            <a:ext cx="2133600" cy="274097"/>
          </a:xfrm>
        </p:spPr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3240" y="484147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7160" y="4846246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3240" y="482751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1120" y="484147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1501" b="1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2402">
                <a:solidFill>
                  <a:schemeClr val="bg1"/>
                </a:solidFill>
              </a:defRPr>
            </a:lvl1pPr>
            <a:lvl2pPr>
              <a:defRPr sz="2102">
                <a:solidFill>
                  <a:schemeClr val="bg1"/>
                </a:solidFill>
              </a:defRPr>
            </a:lvl2pPr>
            <a:lvl3pPr>
              <a:defRPr sz="1802">
                <a:solidFill>
                  <a:schemeClr val="bg1"/>
                </a:solidFill>
              </a:defRPr>
            </a:lvl3pPr>
            <a:lvl4pPr>
              <a:defRPr sz="1501">
                <a:solidFill>
                  <a:schemeClr val="bg1"/>
                </a:solidFill>
              </a:defRPr>
            </a:lvl4pPr>
            <a:lvl5pPr>
              <a:defRPr sz="1501">
                <a:solidFill>
                  <a:schemeClr val="bg1"/>
                </a:solidFill>
              </a:defRPr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051">
                <a:solidFill>
                  <a:schemeClr val="bg1"/>
                </a:solidFill>
              </a:defRPr>
            </a:lvl1pPr>
            <a:lvl2pPr marL="343220" indent="0">
              <a:buNone/>
              <a:defRPr sz="901"/>
            </a:lvl2pPr>
            <a:lvl3pPr marL="686440" indent="0">
              <a:buNone/>
              <a:defRPr sz="751"/>
            </a:lvl3pPr>
            <a:lvl4pPr marL="1029660" indent="0">
              <a:buNone/>
              <a:defRPr sz="676"/>
            </a:lvl4pPr>
            <a:lvl5pPr marL="1372880" indent="0">
              <a:buNone/>
              <a:defRPr sz="676"/>
            </a:lvl5pPr>
            <a:lvl6pPr marL="1716100" indent="0">
              <a:buNone/>
              <a:defRPr sz="676"/>
            </a:lvl6pPr>
            <a:lvl7pPr marL="2059320" indent="0">
              <a:buNone/>
              <a:defRPr sz="676"/>
            </a:lvl7pPr>
            <a:lvl8pPr marL="2402540" indent="0">
              <a:buNone/>
              <a:defRPr sz="676"/>
            </a:lvl8pPr>
            <a:lvl9pPr marL="2745760" indent="0">
              <a:buNone/>
              <a:defRPr sz="676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0220" y="4841478"/>
            <a:ext cx="2133600" cy="274097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4140" y="4827518"/>
            <a:ext cx="2133600" cy="27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3401-8769-5E4B-8E62-CB1677B8333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B67CCD-9076-254D-8B9C-F6F25348EE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38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3220" rtl="0" eaLnBrk="1" latinLnBrk="0" hangingPunct="1">
        <a:spcBef>
          <a:spcPct val="0"/>
        </a:spcBef>
        <a:buNone/>
        <a:defRPr sz="33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15" indent="-257415" algn="l" defTabSz="343220" rtl="0" eaLnBrk="1" latinLnBrk="0" hangingPunct="1">
        <a:spcBef>
          <a:spcPct val="20000"/>
        </a:spcBef>
        <a:buFont typeface="Arial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1pPr>
      <a:lvl2pPr marL="557733" indent="-214513" algn="l" defTabSz="343220" rtl="0" eaLnBrk="1" latinLnBrk="0" hangingPunct="1">
        <a:spcBef>
          <a:spcPct val="20000"/>
        </a:spcBef>
        <a:buFont typeface="Arial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2pPr>
      <a:lvl3pPr marL="858050" indent="-171610" algn="l" defTabSz="343220" rtl="0" eaLnBrk="1" latinLnBrk="0" hangingPunct="1">
        <a:spcBef>
          <a:spcPct val="20000"/>
        </a:spcBef>
        <a:buFont typeface="Arial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201270" indent="-171610" algn="l" defTabSz="343220" rtl="0" eaLnBrk="1" latinLnBrk="0" hangingPunct="1">
        <a:spcBef>
          <a:spcPct val="20000"/>
        </a:spcBef>
        <a:buFont typeface="Arial"/>
        <a:buChar char="–"/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544490" indent="-171610" algn="l" defTabSz="343220" rtl="0" eaLnBrk="1" latinLnBrk="0" hangingPunct="1">
        <a:spcBef>
          <a:spcPct val="20000"/>
        </a:spcBef>
        <a:buFont typeface="Arial"/>
        <a:buChar char="»"/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188771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3093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57415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291737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2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44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66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88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10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32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54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576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56DC10-E893-EB4C-8B93-99EA7CA9DB0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238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343220" rtl="0" eaLnBrk="1" latinLnBrk="0" hangingPunct="1">
        <a:spcBef>
          <a:spcPct val="0"/>
        </a:spcBef>
        <a:buNone/>
        <a:defRPr sz="33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15" indent="-257415" algn="l" defTabSz="343220" rtl="0" eaLnBrk="1" latinLnBrk="0" hangingPunct="1">
        <a:spcBef>
          <a:spcPct val="20000"/>
        </a:spcBef>
        <a:buFont typeface="Arial"/>
        <a:buChar char="•"/>
        <a:defRPr sz="2402" kern="1200">
          <a:solidFill>
            <a:schemeClr val="tx1"/>
          </a:solidFill>
          <a:latin typeface="+mn-lt"/>
          <a:ea typeface="+mn-ea"/>
          <a:cs typeface="+mn-cs"/>
        </a:defRPr>
      </a:lvl1pPr>
      <a:lvl2pPr marL="557733" indent="-214513" algn="l" defTabSz="343220" rtl="0" eaLnBrk="1" latinLnBrk="0" hangingPunct="1">
        <a:spcBef>
          <a:spcPct val="20000"/>
        </a:spcBef>
        <a:buFont typeface="Arial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2pPr>
      <a:lvl3pPr marL="858050" indent="-171610" algn="l" defTabSz="343220" rtl="0" eaLnBrk="1" latinLnBrk="0" hangingPunct="1">
        <a:spcBef>
          <a:spcPct val="20000"/>
        </a:spcBef>
        <a:buFont typeface="Arial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201270" indent="-171610" algn="l" defTabSz="343220" rtl="0" eaLnBrk="1" latinLnBrk="0" hangingPunct="1">
        <a:spcBef>
          <a:spcPct val="20000"/>
        </a:spcBef>
        <a:buFont typeface="Arial"/>
        <a:buChar char="–"/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544490" indent="-171610" algn="l" defTabSz="343220" rtl="0" eaLnBrk="1" latinLnBrk="0" hangingPunct="1">
        <a:spcBef>
          <a:spcPct val="20000"/>
        </a:spcBef>
        <a:buFont typeface="Arial"/>
        <a:buChar char="»"/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188771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3093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57415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2917370" indent="-171610" algn="l" defTabSz="343220" rtl="0" eaLnBrk="1" latinLnBrk="0" hangingPunct="1">
        <a:spcBef>
          <a:spcPct val="20000"/>
        </a:spcBef>
        <a:buFont typeface="Arial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2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44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66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88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10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32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54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5760" algn="l" defTabSz="34322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11B6-91E4-0747-9D25-4FBBF5901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2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703" dirty="0"/>
          </a:p>
        </p:txBody>
      </p: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Microsoft Office User</cp:lastModifiedBy>
  <cp:revision>14</cp:revision>
  <dcterms:created xsi:type="dcterms:W3CDTF">2015-05-11T21:13:17Z</dcterms:created>
  <dcterms:modified xsi:type="dcterms:W3CDTF">2019-03-20T14:54:13Z</dcterms:modified>
</cp:coreProperties>
</file>